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6" r:id="rId2"/>
    <p:sldId id="366" r:id="rId3"/>
    <p:sldId id="347" r:id="rId4"/>
    <p:sldId id="348" r:id="rId5"/>
    <p:sldId id="351" r:id="rId6"/>
    <p:sldId id="349" r:id="rId7"/>
    <p:sldId id="350" r:id="rId8"/>
    <p:sldId id="352" r:id="rId9"/>
    <p:sldId id="353" r:id="rId10"/>
    <p:sldId id="354" r:id="rId11"/>
    <p:sldId id="355" r:id="rId12"/>
    <p:sldId id="356" r:id="rId13"/>
    <p:sldId id="367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5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>
      <p:cViewPr varScale="1">
        <p:scale>
          <a:sx n="77" d="100"/>
          <a:sy n="77" d="100"/>
        </p:scale>
        <p:origin x="90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09/04/2019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ginnersbook.in/10-tricky-star-pattern-programs-in-java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qawithexperts.com/article/java/pyramid-triangle-pattern-programs-in-java-with-explanation/7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https://javascript.info/operators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235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https://www.beginnersbook.in/10-tricky-star-pattern-programs-in-java/</a:t>
            </a:r>
            <a:endParaRPr lang="en-US"/>
          </a:p>
          <a:p>
            <a:r>
              <a:rPr lang="en-US">
                <a:hlinkClick r:id="rId4"/>
              </a:rPr>
              <a:t>https://qawithexperts.com/article/java/pyramid-triangle-pattern-programs-in-java-with-explanation/70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52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4.17/share/" TargetMode="External"/><Relationship Id="rId2" Type="http://schemas.openxmlformats.org/officeDocument/2006/relationships/hyperlink" Target="https://github.com/zendi014/W14170000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endi.Iklima@mercubuana.ac.i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Operators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(test)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5 &gt; 4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“apple” &gt; “pineapple”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“2” &lt; “12”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== null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=== null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 == “\n0\n”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null === + “\n0\n”</a:t>
            </a:r>
          </a:p>
        </p:txBody>
      </p:sp>
    </p:spTree>
    <p:extLst>
      <p:ext uri="{BB962C8B-B14F-4D97-AF65-F5344CB8AC3E}">
        <p14:creationId xmlns:p14="http://schemas.microsoft.com/office/powerpoint/2010/main" val="59925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Interactions (alert, prompt, confirm)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 msg = “are you sure?”;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alert(msg);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 p = prompt(msg, 100);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alert(“answer ${p}”);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confirm(msg, 100);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alert(c);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3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Conditional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p = prompt(“are we in 2019?”);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if(p == 2019) alert(“correct!”);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if(p == 2019){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alert(“nice”);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alert(“you are awesome”);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alert(“try again”)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Conditional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p = prompt(“are we in 2019?”);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if(p &gt; 2019){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aaaaaaaaa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}else if(p == 2019){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bbbbbbbbbbbbb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alert("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cccccc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3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Conditional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prompt(“age ?”, 18);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m = (a&lt;3)?”Hi” : (a&lt;18)? “Hello”;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alert(m);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if(a &lt; 3){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}else if(a &lt; 18){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/>
              <a:t>Logiccal</a:t>
            </a:r>
            <a:r>
              <a:rPr lang="en-US" sz="3600" dirty="0"/>
              <a:t> Operators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 (OR)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|| 0 || 1);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|| 0 || undefined);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(AND);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&amp;&amp; null &amp;&amp; 3 &amp;&amp; 2);</a:t>
            </a:r>
          </a:p>
          <a:p>
            <a:pPr>
              <a:defRPr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à"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|| c &amp;&amp; d</a:t>
            </a:r>
          </a:p>
          <a:p>
            <a:pPr marL="457200" indent="-457200">
              <a:buFont typeface="Wingdings" panose="05000000000000000000" pitchFamily="2" charset="2"/>
              <a:buChar char="à"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 &amp;&amp; b) || (c &amp;&amp; d)</a:t>
            </a:r>
          </a:p>
          <a:p>
            <a:pPr>
              <a:defRPr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 (NOT)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console.log(!true);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console.log(!0);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Loops (while or for)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// 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3;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while(a &lt; 9){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console.log(a);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a++;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console.log(a);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a++;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}while(a &lt; 9);</a:t>
            </a:r>
          </a:p>
        </p:txBody>
      </p:sp>
    </p:spTree>
    <p:extLst>
      <p:ext uri="{BB962C8B-B14F-4D97-AF65-F5344CB8AC3E}">
        <p14:creationId xmlns:p14="http://schemas.microsoft.com/office/powerpoint/2010/main" val="13767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Loops (while or for)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for(begin;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 step){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// 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3;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for(var a=3; a&lt;9; a++){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console.log(a);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for(var a=3; a&lt;9; a++){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if(a % 2) continue;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console.log(a);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Statement (switch)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switch(x){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case “val1”: //if(x == “val1”)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case “val2”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61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Statement (grouping switch)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2 + 3;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switch(a){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case 5: 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case 3: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case 4: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//here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break;</a:t>
            </a:r>
          </a:p>
          <a:p>
            <a:pPr>
              <a:defRPr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2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hlinkClick r:id="rId2"/>
              </a:rPr>
              <a:t>https://github.com/zendi014/W141700009</a:t>
            </a:r>
            <a:endParaRPr lang="en-US" sz="3600" dirty="0"/>
          </a:p>
          <a:p>
            <a:pPr algn="ctr">
              <a:defRPr/>
            </a:pPr>
            <a:endParaRPr lang="en-US" sz="3600" dirty="0"/>
          </a:p>
          <a:p>
            <a:pPr algn="ctr">
              <a:defRPr/>
            </a:pPr>
            <a:r>
              <a:rPr lang="en-US" sz="3600" dirty="0">
                <a:hlinkClick r:id="rId3"/>
              </a:rPr>
              <a:t>http://192.168.124.17/share/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2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Exercises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Buatlah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 dan flowchart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B7F4E-7CB6-4369-821B-2AEE022A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905000"/>
            <a:ext cx="2057400" cy="44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7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Exercises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28600" y="952500"/>
            <a:ext cx="84644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Buatlah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dynamic star console dan flowchart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x?</a:t>
            </a:r>
          </a:p>
          <a:p>
            <a:pPr algn="just"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Butalah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dan flowchart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ganjil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dan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prima?</a:t>
            </a:r>
          </a:p>
          <a:p>
            <a:pPr algn="just"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Kirim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zendi.Iklima@mercubuana.ac.id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Subject: PK2_TI_NIM_NAMA</a:t>
            </a:r>
          </a:p>
        </p:txBody>
      </p:sp>
    </p:spTree>
    <p:extLst>
      <p:ext uri="{BB962C8B-B14F-4D97-AF65-F5344CB8AC3E}">
        <p14:creationId xmlns:p14="http://schemas.microsoft.com/office/powerpoint/2010/main" val="120121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1;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b = “ 2 ”;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6;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d = “ test ”;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 + b);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 + c);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 - b);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+ d);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/ c);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a + c * c);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Terms (% and **)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5;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b = 8;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6;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//remainder (%)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% 3);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+ c % 3);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 % 3);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//Exponentiation (**)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** 2);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 ** 3);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 ** (1/3) );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1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Increment / Decrement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2;</a:t>
            </a:r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 ++; </a:t>
            </a:r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‘1: ’+c );</a:t>
            </a:r>
          </a:p>
          <a:p>
            <a:pPr>
              <a:defRPr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++ c;</a:t>
            </a:r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 );</a:t>
            </a:r>
            <a:endParaRPr lang="en-US" sz="4000" dirty="0"/>
          </a:p>
          <a:p>
            <a:pPr>
              <a:defRPr/>
            </a:pPr>
            <a:endParaRPr lang="en-US" sz="4000" dirty="0"/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 += 3;</a:t>
            </a:r>
          </a:p>
          <a:p>
            <a:pPr>
              <a:defRPr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 );</a:t>
            </a:r>
          </a:p>
        </p:txBody>
      </p:sp>
    </p:spTree>
    <p:extLst>
      <p:ext uri="{BB962C8B-B14F-4D97-AF65-F5344CB8AC3E}">
        <p14:creationId xmlns:p14="http://schemas.microsoft.com/office/powerpoint/2010/main" val="6176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Increment / Decrement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counter = 8;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--; 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 counter; 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-= 3;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 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--; 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</a:p>
        </p:txBody>
      </p:sp>
    </p:spTree>
    <p:extLst>
      <p:ext uri="{BB962C8B-B14F-4D97-AF65-F5344CB8AC3E}">
        <p14:creationId xmlns:p14="http://schemas.microsoft.com/office/powerpoint/2010/main" val="180383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Increment / Decrement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counter = 2;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+= 5; 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*= 5;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*= 3 + 2;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counter );</a:t>
            </a:r>
          </a:p>
          <a:p>
            <a:pPr>
              <a:defRPr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(2 + 3, 1 + 5);</a:t>
            </a:r>
          </a:p>
          <a:p>
            <a:pPr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</a:p>
        </p:txBody>
      </p:sp>
    </p:spTree>
    <p:extLst>
      <p:ext uri="{BB962C8B-B14F-4D97-AF65-F5344CB8AC3E}">
        <p14:creationId xmlns:p14="http://schemas.microsoft.com/office/powerpoint/2010/main" val="296518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&gt;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&gt;=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 b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!= b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console.log(3 &gt; 1);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console.log(3 == 1);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console.log(3 != 1);</a:t>
            </a:r>
          </a:p>
        </p:txBody>
      </p:sp>
    </p:spTree>
    <p:extLst>
      <p:ext uri="{BB962C8B-B14F-4D97-AF65-F5344CB8AC3E}">
        <p14:creationId xmlns:p14="http://schemas.microsoft.com/office/powerpoint/2010/main" val="9636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764-49DE-40D5-A0C9-5426788B04F7}"/>
              </a:ext>
            </a:extLst>
          </p:cNvPr>
          <p:cNvSpPr txBox="1"/>
          <p:nvPr/>
        </p:nvSpPr>
        <p:spPr>
          <a:xfrm>
            <a:off x="298536" y="990600"/>
            <a:ext cx="84644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console.log(‘A’ &gt; ‘Z’);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console.log(“Brow” == “Beer”);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console.log(“4” &gt; 2);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=== undefined);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&gt; 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== 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console.log(null &gt;= 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&gt; 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&lt; 0);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console.log(undefined == 0);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859</Words>
  <Application>Microsoft Office PowerPoint</Application>
  <PresentationFormat>On-screen Show (4:3)</PresentationFormat>
  <Paragraphs>252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Baskerville Old Face</vt:lpstr>
      <vt:lpstr>Calibri</vt:lpstr>
      <vt:lpstr>Courier New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470</cp:revision>
  <dcterms:created xsi:type="dcterms:W3CDTF">2013-02-08T01:55:00Z</dcterms:created>
  <dcterms:modified xsi:type="dcterms:W3CDTF">2019-04-09T15:20:07Z</dcterms:modified>
</cp:coreProperties>
</file>