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65" r:id="rId12"/>
    <p:sldId id="366" r:id="rId13"/>
    <p:sldId id="356" r:id="rId14"/>
    <p:sldId id="357" r:id="rId15"/>
    <p:sldId id="358" r:id="rId16"/>
    <p:sldId id="359" r:id="rId17"/>
    <p:sldId id="360" r:id="rId18"/>
    <p:sldId id="367" r:id="rId19"/>
    <p:sldId id="361" r:id="rId20"/>
    <p:sldId id="362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>
      <p:cViewPr varScale="1">
        <p:scale>
          <a:sx n="94" d="100"/>
          <a:sy n="94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10/04/2019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https://javascript.info/promise-basics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07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Functions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Expressions and Declarations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3C1E8-F411-4AE9-9D13-76FEDA49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4" y="1619250"/>
            <a:ext cx="7985808" cy="434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8F331-8A5D-4295-9A84-1396B41F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2" y="3595370"/>
            <a:ext cx="7960992" cy="2395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FB947-DBCC-47B4-96D7-BE4B91F5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930" y="1109662"/>
            <a:ext cx="5176139" cy="178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Expressions VS Declarations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94690-04DE-4544-9346-BF323178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" y="1600200"/>
            <a:ext cx="83252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9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Issues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A07F4-8849-4481-8385-8B7A5576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47750"/>
            <a:ext cx="7023207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1CB0DC-2A9D-4CB8-9029-8A5E975E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0" y="1362075"/>
            <a:ext cx="7781719" cy="485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DA2EA-D928-4F68-AC18-094511D6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749" y="1070610"/>
            <a:ext cx="7042658" cy="5440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230A4-BA9C-41F8-998E-59694EC01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40" y="2286000"/>
            <a:ext cx="779844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Callback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7E913-3DC1-4D3D-9719-31DEC71A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5" y="1733550"/>
            <a:ext cx="82159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6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Arrow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9B6C4-46E3-462F-BA33-9380EBD1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43000"/>
            <a:ext cx="82170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Arrow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54F3F-5825-4669-A45E-E4A2E33C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004887"/>
            <a:ext cx="6248400" cy="557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F96BC3-56B4-4451-81B5-65187B41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28" y="2514600"/>
            <a:ext cx="7263744" cy="25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34757-C0EA-49A5-8916-5BE89C5F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7" y="1170940"/>
            <a:ext cx="7688826" cy="350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F7C260-0C88-4CA5-ACA6-45A57458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7" y="2054860"/>
            <a:ext cx="7541212" cy="37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Handling (Try … Catch)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82423-D245-4742-982E-0984CBE2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143000"/>
            <a:ext cx="6019800" cy="4890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69F9F-4D41-4AE0-BC97-A708F274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047090"/>
            <a:ext cx="2895600" cy="25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Handling (Try … Catch)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8F79D-2BB8-457D-8B91-D4F07A56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1100"/>
            <a:ext cx="8405246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50EFF-4A11-413F-A991-990605C3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77200" cy="55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8C85C-6B7F-4E1B-AFA5-B5F204E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93" y="1066800"/>
            <a:ext cx="8244614" cy="331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F3D64-2953-412C-B360-950C6081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0" y="1087120"/>
            <a:ext cx="8276637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C597B-D45B-4109-A3D4-8311D38CC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0" y="3556000"/>
            <a:ext cx="8256641" cy="287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07AD7-36AA-441D-9343-7D93139D0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034382"/>
            <a:ext cx="7417008" cy="34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Declarations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55465-2798-49EF-A3A6-879E599A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5" y="1383030"/>
            <a:ext cx="7378949" cy="243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4F9A0-8330-443E-938C-D7CD1166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784407"/>
            <a:ext cx="7734300" cy="138112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FE6BF3B-C161-4E13-89EB-3E8D1916FCAC}"/>
              </a:ext>
            </a:extLst>
          </p:cNvPr>
          <p:cNvSpPr/>
          <p:nvPr/>
        </p:nvSpPr>
        <p:spPr>
          <a:xfrm>
            <a:off x="4305299" y="3863339"/>
            <a:ext cx="457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Try … Catch … Finally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4FD91-8FFC-446F-A3AE-151FCD6C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1792"/>
            <a:ext cx="6096000" cy="2974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E0F552-A0C7-4408-97D2-0AE4267F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4" y="4648200"/>
            <a:ext cx="8232132" cy="15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Local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A0A13-1F7F-40BC-8A76-73C475FAB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68"/>
          <a:stretch/>
        </p:blipFill>
        <p:spPr>
          <a:xfrm>
            <a:off x="324127" y="1885950"/>
            <a:ext cx="841954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8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Global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DC5BA-BB7A-4684-8DEE-4F586DC46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82"/>
          <a:stretch/>
        </p:blipFill>
        <p:spPr>
          <a:xfrm>
            <a:off x="390481" y="1409700"/>
            <a:ext cx="8363038" cy="403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9D350-7CDC-437C-8DA1-C70AC013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1" y="1478280"/>
            <a:ext cx="8303136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BACA1-6900-4077-B225-ABAF1AE9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43" y="1993900"/>
            <a:ext cx="8397474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75A56-F23B-46A7-BA67-80F2812D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5" y="971550"/>
            <a:ext cx="7824555" cy="2671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87C90-FD50-499E-AD82-34C2C59A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5" y="3681160"/>
            <a:ext cx="6901819" cy="29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Returning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AA447-2A4B-4454-8C60-59BF808F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63" y="2422525"/>
            <a:ext cx="5528074" cy="273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5AB048-A444-4A1B-B27D-982FF415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6" y="1724025"/>
            <a:ext cx="782652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Naming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F6DBC-C119-4903-ACAF-51A067AF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2" y="1371600"/>
            <a:ext cx="838977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Functions ==  Comments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2EEFC-EB3F-4217-820E-02EE3A9F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38" y="1905000"/>
            <a:ext cx="7604724" cy="371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ED07D0-8A80-48D6-AEAD-C0445222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73810"/>
            <a:ext cx="6629400" cy="50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1C2D3-4159-4526-A082-37B1C32D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066800"/>
            <a:ext cx="5876925" cy="52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8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70</Words>
  <Application>Microsoft Office PowerPoint</Application>
  <PresentationFormat>On-screen Show (4:3)</PresentationFormat>
  <Paragraphs>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418</cp:revision>
  <dcterms:created xsi:type="dcterms:W3CDTF">2013-02-08T01:55:00Z</dcterms:created>
  <dcterms:modified xsi:type="dcterms:W3CDTF">2019-04-10T07:42:32Z</dcterms:modified>
</cp:coreProperties>
</file>