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6" r:id="rId2"/>
    <p:sldId id="369" r:id="rId3"/>
    <p:sldId id="370" r:id="rId4"/>
    <p:sldId id="347" r:id="rId5"/>
    <p:sldId id="348" r:id="rId6"/>
    <p:sldId id="354" r:id="rId7"/>
    <p:sldId id="355" r:id="rId8"/>
    <p:sldId id="356" r:id="rId9"/>
    <p:sldId id="363" r:id="rId10"/>
    <p:sldId id="364" r:id="rId11"/>
    <p:sldId id="365" r:id="rId12"/>
    <p:sldId id="357" r:id="rId13"/>
    <p:sldId id="358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0055"/>
    <a:srgbClr val="0000FF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8" autoAdjust="0"/>
  </p:normalViewPr>
  <p:slideViewPr>
    <p:cSldViewPr>
      <p:cViewPr varScale="1">
        <p:scale>
          <a:sx n="104" d="100"/>
          <a:sy n="104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16/05/2019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1F1FC-B0B6-401C-977A-D16D580DC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8370" y="1215393"/>
            <a:ext cx="67056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/>
              <a:t>Computer Programming Adv</a:t>
            </a: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B7564EC0-2365-4D84-B90A-4EB210FEEC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2198370" y="4367212"/>
            <a:ext cx="5626100" cy="178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REST API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CRUD</a:t>
            </a:r>
            <a:endParaRPr lang="en-US" altLang="en-US" dirty="0"/>
          </a:p>
        </p:txBody>
      </p:sp>
      <p:sp>
        <p:nvSpPr>
          <p:cNvPr id="6148" name="Text Placeholder 6">
            <a:extLst>
              <a:ext uri="{FF2B5EF4-FFF2-40B4-BE49-F238E27FC236}">
                <a16:creationId xmlns:a16="http://schemas.microsoft.com/office/drawing/2014/main" id="{4F9FC81D-0622-49BE-8F6B-5601B6E20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</a:t>
            </a:r>
          </a:p>
        </p:txBody>
      </p:sp>
      <p:sp>
        <p:nvSpPr>
          <p:cNvPr id="6149" name="Text Placeholder 7">
            <a:extLst>
              <a:ext uri="{FF2B5EF4-FFF2-40B4-BE49-F238E27FC236}">
                <a16:creationId xmlns:a16="http://schemas.microsoft.com/office/drawing/2014/main" id="{482F722A-77D8-4959-856E-06EF3B05E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 Elektro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7C8EFF-08F9-48AD-BDCA-35285AE3D606}"/>
              </a:ext>
            </a:extLst>
          </p:cNvPr>
          <p:cNvSpPr txBox="1">
            <a:spLocks/>
          </p:cNvSpPr>
          <p:nvPr/>
        </p:nvSpPr>
        <p:spPr bwMode="auto">
          <a:xfrm>
            <a:off x="609600" y="2344106"/>
            <a:ext cx="56261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6600" b="1" dirty="0"/>
              <a:t>06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6EC5C-6771-4B0B-ADEC-5796B5BB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52525"/>
            <a:ext cx="2971800" cy="546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BA3A10-4880-49AA-87A8-81A0360D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1152525"/>
            <a:ext cx="5505450" cy="2956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EF455-7DEC-43F3-8472-48A3BA7AB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1" y="4152900"/>
            <a:ext cx="4591050" cy="24664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FBF378-F438-41BD-947B-D8AE488343FE}"/>
              </a:ext>
            </a:extLst>
          </p:cNvPr>
          <p:cNvSpPr/>
          <p:nvPr/>
        </p:nvSpPr>
        <p:spPr>
          <a:xfrm>
            <a:off x="619125" y="2209800"/>
            <a:ext cx="2657475" cy="357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6EC5C-6771-4B0B-ADEC-5796B5BB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52525"/>
            <a:ext cx="2971800" cy="5463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3447C9-DABE-4251-8300-6D9C17FC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1162050"/>
            <a:ext cx="3543300" cy="3790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FA91AA-0D85-4428-B207-ED1461F2DF3F}"/>
              </a:ext>
            </a:extLst>
          </p:cNvPr>
          <p:cNvSpPr/>
          <p:nvPr/>
        </p:nvSpPr>
        <p:spPr>
          <a:xfrm>
            <a:off x="619125" y="2209800"/>
            <a:ext cx="2657475" cy="357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3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EBE16-4332-4C66-B060-F2C297B6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2762250" cy="515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CA485-3767-42F7-93DC-4EC3419E8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1143000"/>
            <a:ext cx="4705350" cy="2733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0142DD-19AD-432C-A3C6-DB11560A21B2}"/>
              </a:ext>
            </a:extLst>
          </p:cNvPr>
          <p:cNvSpPr/>
          <p:nvPr/>
        </p:nvSpPr>
        <p:spPr>
          <a:xfrm>
            <a:off x="533401" y="2286000"/>
            <a:ext cx="2514600" cy="357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44161-4DC2-476B-88CE-F2D22556E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946" y="2038257"/>
            <a:ext cx="4026107" cy="36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7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EBE16-4332-4C66-B060-F2C297B6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1587"/>
            <a:ext cx="2762250" cy="5153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0BE756-4181-49FE-8CB2-D8659BABA5EC}"/>
              </a:ext>
            </a:extLst>
          </p:cNvPr>
          <p:cNvSpPr/>
          <p:nvPr/>
        </p:nvSpPr>
        <p:spPr>
          <a:xfrm>
            <a:off x="457200" y="1600200"/>
            <a:ext cx="2609850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5356CF-A253-4A70-BB3C-37A129C09C7E}"/>
              </a:ext>
            </a:extLst>
          </p:cNvPr>
          <p:cNvSpPr/>
          <p:nvPr/>
        </p:nvSpPr>
        <p:spPr>
          <a:xfrm>
            <a:off x="457200" y="2775743"/>
            <a:ext cx="260985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0ED85-87EE-4D58-B6FB-9C0232F977FF}"/>
              </a:ext>
            </a:extLst>
          </p:cNvPr>
          <p:cNvSpPr/>
          <p:nvPr/>
        </p:nvSpPr>
        <p:spPr>
          <a:xfrm>
            <a:off x="457200" y="3080543"/>
            <a:ext cx="260985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FF57B-759E-463E-B189-1FE49711FCD4}"/>
              </a:ext>
            </a:extLst>
          </p:cNvPr>
          <p:cNvSpPr/>
          <p:nvPr/>
        </p:nvSpPr>
        <p:spPr>
          <a:xfrm>
            <a:off x="457200" y="3367881"/>
            <a:ext cx="260985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EBE16-4332-4C66-B060-F2C297B6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1587"/>
            <a:ext cx="2762250" cy="5153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95671E-1885-4562-911A-53A08303221E}"/>
              </a:ext>
            </a:extLst>
          </p:cNvPr>
          <p:cNvSpPr/>
          <p:nvPr/>
        </p:nvSpPr>
        <p:spPr>
          <a:xfrm>
            <a:off x="457200" y="3962400"/>
            <a:ext cx="2609850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40286-D56F-4131-A57F-C72A7634BC61}"/>
              </a:ext>
            </a:extLst>
          </p:cNvPr>
          <p:cNvSpPr/>
          <p:nvPr/>
        </p:nvSpPr>
        <p:spPr>
          <a:xfrm>
            <a:off x="457200" y="3666925"/>
            <a:ext cx="260985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069FD9-75A7-4910-B3F1-3EEB449AC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71587"/>
            <a:ext cx="33337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2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EBE16-4332-4C66-B060-F2C297B6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1587"/>
            <a:ext cx="2762250" cy="5153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4EEF26-FBC3-4707-8E28-F310A17B79B9}"/>
              </a:ext>
            </a:extLst>
          </p:cNvPr>
          <p:cNvSpPr/>
          <p:nvPr/>
        </p:nvSpPr>
        <p:spPr>
          <a:xfrm>
            <a:off x="457200" y="5183782"/>
            <a:ext cx="260985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1F3EE-6D94-4720-8DF8-5497460D3274}"/>
              </a:ext>
            </a:extLst>
          </p:cNvPr>
          <p:cNvSpPr/>
          <p:nvPr/>
        </p:nvSpPr>
        <p:spPr>
          <a:xfrm>
            <a:off x="457200" y="5486400"/>
            <a:ext cx="260985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C877D1-53A8-476D-9299-C2E1BBFDF6E7}"/>
              </a:ext>
            </a:extLst>
          </p:cNvPr>
          <p:cNvSpPr/>
          <p:nvPr/>
        </p:nvSpPr>
        <p:spPr>
          <a:xfrm>
            <a:off x="457200" y="5791497"/>
            <a:ext cx="2609850" cy="609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0C41C4-91F2-4128-9BD4-3A566C17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671" y="1257299"/>
            <a:ext cx="28384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5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808E8-8F86-46BB-A6C6-C5A7143F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5155803"/>
            <a:ext cx="4695825" cy="93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DA58E-F6DC-4510-9C52-AC2BB5B7F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71587"/>
            <a:ext cx="2762250" cy="5153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EE97D4-1884-4C10-8280-E3EE0C15D407}"/>
              </a:ext>
            </a:extLst>
          </p:cNvPr>
          <p:cNvSpPr/>
          <p:nvPr/>
        </p:nvSpPr>
        <p:spPr>
          <a:xfrm>
            <a:off x="457200" y="5486400"/>
            <a:ext cx="297180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DA58E-F6DC-4510-9C52-AC2BB5B7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1587"/>
            <a:ext cx="2762250" cy="515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EF01D-9DE5-46B9-BF93-18888BA6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269" y="1308587"/>
            <a:ext cx="5048250" cy="2152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E22DDA-E217-49CF-A26C-68F5CFC1E30E}"/>
              </a:ext>
            </a:extLst>
          </p:cNvPr>
          <p:cNvSpPr/>
          <p:nvPr/>
        </p:nvSpPr>
        <p:spPr>
          <a:xfrm>
            <a:off x="457200" y="2470943"/>
            <a:ext cx="297180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FADED-438B-42AD-846B-1261F525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18561"/>
            <a:ext cx="3781425" cy="2752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FE6B63-7C8A-4419-89E8-85228D43D65A}"/>
              </a:ext>
            </a:extLst>
          </p:cNvPr>
          <p:cNvSpPr/>
          <p:nvPr/>
        </p:nvSpPr>
        <p:spPr>
          <a:xfrm>
            <a:off x="457200" y="3848100"/>
            <a:ext cx="297180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E3AAC-1CE6-4D4C-A7B8-65886E47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1271586"/>
            <a:ext cx="6096000" cy="48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7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6EC5C-6771-4B0B-ADEC-5796B5BB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52525"/>
            <a:ext cx="2971800" cy="546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D34553-B513-4AB7-9792-C88A88DB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152525"/>
            <a:ext cx="399097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E97E0-C18D-4C32-9B72-86351A79B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771650"/>
            <a:ext cx="2381250" cy="217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A5CD70-D26F-4A47-9337-98D66657F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4143375"/>
            <a:ext cx="5086350" cy="2381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50769A-D837-44FA-A9DF-D4F8C8312B4C}"/>
              </a:ext>
            </a:extLst>
          </p:cNvPr>
          <p:cNvSpPr/>
          <p:nvPr/>
        </p:nvSpPr>
        <p:spPr>
          <a:xfrm>
            <a:off x="619125" y="2209800"/>
            <a:ext cx="2657475" cy="357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6EC5C-6771-4B0B-ADEC-5796B5BB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52525"/>
            <a:ext cx="2971800" cy="5463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3F14B6-0CF2-4C6B-9E39-CA8A07C7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1148470"/>
            <a:ext cx="3655633" cy="1499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7331BD-F716-46F7-92FD-49BF50405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399" y="2841134"/>
            <a:ext cx="3962400" cy="37749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581805-6144-43A5-AFFF-5B66BC109D7E}"/>
              </a:ext>
            </a:extLst>
          </p:cNvPr>
          <p:cNvSpPr/>
          <p:nvPr/>
        </p:nvSpPr>
        <p:spPr>
          <a:xfrm>
            <a:off x="619125" y="2209800"/>
            <a:ext cx="2657475" cy="357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9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17</Words>
  <Application>Microsoft Office PowerPoint</Application>
  <PresentationFormat>On-screen Show (4:3)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Calibri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503</cp:revision>
  <dcterms:created xsi:type="dcterms:W3CDTF">2013-02-08T01:55:00Z</dcterms:created>
  <dcterms:modified xsi:type="dcterms:W3CDTF">2019-05-16T09:01:48Z</dcterms:modified>
</cp:coreProperties>
</file>