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16/05/2019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Collection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VS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000" b="1"/>
              <a:t>Subcollection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7C8EFF-08F9-48AD-BDCA-35285AE3D606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06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17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484</cp:revision>
  <dcterms:created xsi:type="dcterms:W3CDTF">2013-02-08T01:55:00Z</dcterms:created>
  <dcterms:modified xsi:type="dcterms:W3CDTF">2019-05-16T09:00:42Z</dcterms:modified>
</cp:coreProperties>
</file>