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46" r:id="rId2"/>
    <p:sldId id="348" r:id="rId3"/>
    <p:sldId id="363" r:id="rId4"/>
    <p:sldId id="350" r:id="rId5"/>
    <p:sldId id="349" r:id="rId6"/>
    <p:sldId id="365" r:id="rId7"/>
    <p:sldId id="364" r:id="rId8"/>
    <p:sldId id="366" r:id="rId9"/>
    <p:sldId id="351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00"/>
    <a:srgbClr val="990055"/>
    <a:srgbClr val="0000FF"/>
    <a:srgbClr val="4B4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18" autoAdjust="0"/>
  </p:normalViewPr>
  <p:slideViewPr>
    <p:cSldViewPr>
      <p:cViewPr varScale="1">
        <p:scale>
          <a:sx n="104" d="100"/>
          <a:sy n="104" d="100"/>
        </p:scale>
        <p:origin x="85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E7FAE-22AD-49BB-86F5-047CE39CD866}" type="datetimeFigureOut">
              <a:rPr lang="id-ID" smtClean="0"/>
              <a:pPr/>
              <a:t>29/06/2019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C0349-B7A6-45EE-83DA-061AFE286935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10532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2133600" y="1143000"/>
            <a:ext cx="6705600" cy="18288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5000" b="0" spc="-7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rial" pitchFamily="34" charset="0"/>
              </a:defRPr>
            </a:lvl1pPr>
            <a:lvl2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2pPr>
            <a:lvl3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3pPr>
            <a:lvl4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4pPr>
            <a:lvl5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Masukkan Nama Mata Kuliah Disini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2133600" y="2895600"/>
            <a:ext cx="6705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 spc="0" baseline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Diisi dengan Pokok Bahasan dari modul pertemuan yang akan disampaikan pada perkuliahan 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2133600" y="4038600"/>
            <a:ext cx="6705600" cy="457200"/>
          </a:xfrm>
          <a:prstGeom prst="rect">
            <a:avLst/>
          </a:prstGeom>
        </p:spPr>
        <p:txBody>
          <a:bodyPr anchor="ctr" anchorCtr="0"/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Disini diisi dengan Nama Dosen beserta Gelar</a:t>
            </a: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8" hasCustomPrompt="1"/>
          </p:nvPr>
        </p:nvSpPr>
        <p:spPr>
          <a:xfrm>
            <a:off x="2238375" y="4572000"/>
            <a:ext cx="1295400" cy="1600200"/>
          </a:xfrm>
          <a:prstGeom prst="round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1500" b="1" baseline="0">
                <a:solidFill>
                  <a:schemeClr val="bg1"/>
                </a:solidFill>
                <a:sym typeface="Wingdings" pitchFamily="2" charset="2"/>
              </a:defRPr>
            </a:lvl1pPr>
          </a:lstStyle>
          <a:p>
            <a:r>
              <a:rPr lang="en-US"/>
              <a:t>Letakkan foto Terbaik anda disini 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9" hasCustomPrompt="1"/>
          </p:nvPr>
        </p:nvSpPr>
        <p:spPr>
          <a:xfrm>
            <a:off x="-76200" y="2209800"/>
            <a:ext cx="1981200" cy="2057400"/>
          </a:xfrm>
          <a:prstGeom prst="rect">
            <a:avLst/>
          </a:prstGeom>
        </p:spPr>
        <p:txBody>
          <a:bodyPr/>
          <a:lstStyle>
            <a:lvl1pPr algn="r">
              <a:buNone/>
              <a:defRPr sz="1300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29" name="Picture 28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066800" y="1556004"/>
            <a:ext cx="642816" cy="501396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228600" y="2209800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spc="0" baseline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Modul ke: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-228600" y="39624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Fakultas</a:t>
            </a:r>
          </a:p>
        </p:txBody>
      </p:sp>
      <p:sp>
        <p:nvSpPr>
          <p:cNvPr id="32" name="TextBox 31"/>
          <p:cNvSpPr txBox="1"/>
          <p:nvPr userDrawn="1"/>
        </p:nvSpPr>
        <p:spPr>
          <a:xfrm>
            <a:off x="-228600" y="48006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Program Studi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20" hasCustomPrompt="1"/>
          </p:nvPr>
        </p:nvSpPr>
        <p:spPr>
          <a:xfrm>
            <a:off x="76200" y="4114800"/>
            <a:ext cx="1752600" cy="4572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DIISI DENGAN FAKULTAS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 hasCustomPrompt="1"/>
          </p:nvPr>
        </p:nvSpPr>
        <p:spPr>
          <a:xfrm>
            <a:off x="0" y="4953000"/>
            <a:ext cx="1828800" cy="6096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Program</a:t>
            </a:r>
          </a:p>
          <a:p>
            <a:pPr lvl="0"/>
            <a:r>
              <a:rPr lang="en-US"/>
              <a:t>Studi</a:t>
            </a:r>
          </a:p>
        </p:txBody>
      </p:sp>
      <p:cxnSp>
        <p:nvCxnSpPr>
          <p:cNvPr id="38" name="Straight Connector 37"/>
          <p:cNvCxnSpPr/>
          <p:nvPr userDrawn="1"/>
        </p:nvCxnSpPr>
        <p:spPr>
          <a:xfrm rot="5400000">
            <a:off x="-228600" y="3429000"/>
            <a:ext cx="4495800" cy="7620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8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/>
      <p:bldP spid="30" grpId="1"/>
      <p:bldP spid="30" grpId="2"/>
      <p:bldP spid="31" grpId="0"/>
      <p:bldP spid="31" grpId="1"/>
      <p:bldP spid="31" grpId="2"/>
      <p:bldP spid="32" grpId="0"/>
      <p:bldP spid="32" grpId="1"/>
      <p:bldP spid="32" grpId="2"/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 flipH="1">
            <a:off x="838200" y="0"/>
            <a:ext cx="8305800" cy="6858000"/>
          </a:xfrm>
          <a:prstGeom prst="rect">
            <a:avLst/>
          </a:prstGeom>
          <a:noFill/>
          <a:effectLst/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" y="152400"/>
            <a:ext cx="7239000" cy="762000"/>
          </a:xfrm>
          <a:prstGeom prst="rect">
            <a:avLst/>
          </a:prstGeom>
        </p:spPr>
        <p:txBody>
          <a:bodyPr/>
          <a:lstStyle>
            <a:lvl1pPr>
              <a:buNone/>
              <a:defRPr sz="4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defRPr>
            </a:lvl1pPr>
          </a:lstStyle>
          <a:p>
            <a:pPr lvl="0"/>
            <a:r>
              <a:rPr lang="en-US"/>
              <a:t>Diisi dengan Judul</a:t>
            </a:r>
          </a:p>
        </p:txBody>
      </p:sp>
      <p:pic>
        <p:nvPicPr>
          <p:cNvPr id="12" name="Picture 11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8458200" y="152400"/>
            <a:ext cx="499450" cy="389571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152400" y="838200"/>
            <a:ext cx="7571509" cy="4453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305800" cy="480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200400"/>
            <a:ext cx="8229600" cy="13716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5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rial" pitchFamily="34" charset="0"/>
              </a:defRPr>
            </a:lvl1pPr>
          </a:lstStyle>
          <a:p>
            <a:pPr lvl="0"/>
            <a:r>
              <a:rPr lang="en-US"/>
              <a:t>Sub Pokok Bahasan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4491347"/>
            <a:ext cx="7571509" cy="4453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520046"/>
            <a:ext cx="7467600" cy="432953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Diisi dengan Nama Mata Kuliah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953000"/>
            <a:ext cx="7467600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Pokok Bahasan Modul dari Pertemuan</a:t>
            </a:r>
          </a:p>
        </p:txBody>
      </p:sp>
      <p:pic>
        <p:nvPicPr>
          <p:cNvPr id="16" name="Picture 15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52400" y="152400"/>
            <a:ext cx="499450" cy="389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nut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981200" y="2998113"/>
            <a:ext cx="5181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Terima</a:t>
            </a:r>
            <a:r>
              <a:rPr lang="en-US" sz="5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Kasih</a:t>
            </a:r>
            <a:endParaRPr lang="en-US" sz="500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247900" y="3886200"/>
            <a:ext cx="4648200" cy="5334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Diisi dengan Nama Dosen beserta Gelar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967346" y="3781300"/>
            <a:ext cx="5209309" cy="1588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7" name="Picture 16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52400" y="152400"/>
            <a:ext cx="499450" cy="389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2" grpId="0" build="p">
        <p:tmplLst>
          <p:tmpl lvl="1">
            <p:tnLst>
              <p:par>
                <p:cTn presetID="10" presetClass="exit" presetSubtype="0" fill="hold" nodeType="withEffect">
                  <p:stCondLst>
                    <p:cond delay="1500"/>
                  </p:stCondLst>
                  <p:childTnLst>
                    <p:animEffect transition="out" filter="fade">
                      <p:cBhvr>
                        <p:cTn dur="2000"/>
                        <p:tgtEl>
                          <p:spTgt spid="12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1999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okumen Mercu\Pindahan\Data2 PPBA\Template PPT 2013\background.jpg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roku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evcenter.heroku.com/articles/heroku-cl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forwindows.org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D1F1FC-B0B6-401C-977A-D16D580DCB0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198370" y="1215393"/>
            <a:ext cx="6705600" cy="1828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6600" b="1" dirty="0"/>
              <a:t>Computer Programming Adv</a:t>
            </a:r>
          </a:p>
        </p:txBody>
      </p:sp>
      <p:sp>
        <p:nvSpPr>
          <p:cNvPr id="6147" name="Text Placeholder 3">
            <a:extLst>
              <a:ext uri="{FF2B5EF4-FFF2-40B4-BE49-F238E27FC236}">
                <a16:creationId xmlns:a16="http://schemas.microsoft.com/office/drawing/2014/main" id="{B7564EC0-2365-4D84-B90A-4EB210FEEC8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 bwMode="auto">
          <a:xfrm>
            <a:off x="2198370" y="4367212"/>
            <a:ext cx="5626100" cy="1781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z="4000" b="1" dirty="0"/>
              <a:t>Hosting</a:t>
            </a:r>
            <a:endParaRPr lang="en-US" altLang="en-US" dirty="0"/>
          </a:p>
        </p:txBody>
      </p:sp>
      <p:sp>
        <p:nvSpPr>
          <p:cNvPr id="6148" name="Text Placeholder 6">
            <a:extLst>
              <a:ext uri="{FF2B5EF4-FFF2-40B4-BE49-F238E27FC236}">
                <a16:creationId xmlns:a16="http://schemas.microsoft.com/office/drawing/2014/main" id="{4F9FC81D-0622-49BE-8F6B-5601B6E20C7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TEKNIK</a:t>
            </a:r>
          </a:p>
        </p:txBody>
      </p:sp>
      <p:sp>
        <p:nvSpPr>
          <p:cNvPr id="6149" name="Text Placeholder 7">
            <a:extLst>
              <a:ext uri="{FF2B5EF4-FFF2-40B4-BE49-F238E27FC236}">
                <a16:creationId xmlns:a16="http://schemas.microsoft.com/office/drawing/2014/main" id="{482F722A-77D8-4959-856E-06EF3B05E38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Teknik Elektro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B1A1527-A445-404A-8D6E-BE21D33E3179}"/>
              </a:ext>
            </a:extLst>
          </p:cNvPr>
          <p:cNvSpPr txBox="1">
            <a:spLocks/>
          </p:cNvSpPr>
          <p:nvPr/>
        </p:nvSpPr>
        <p:spPr bwMode="auto">
          <a:xfrm>
            <a:off x="609600" y="2344106"/>
            <a:ext cx="562610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6600" b="1" dirty="0"/>
              <a:t>12</a:t>
            </a:r>
            <a:endParaRPr lang="en-US" altLang="en-US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Zendi Iklima ST, </a:t>
            </a:r>
            <a:r>
              <a:rPr lang="en-US" dirty="0" err="1"/>
              <a:t>SKom</a:t>
            </a:r>
            <a:r>
              <a:rPr lang="en-US" dirty="0"/>
              <a:t>, MSc</a:t>
            </a:r>
          </a:p>
        </p:txBody>
      </p:sp>
    </p:spTree>
    <p:extLst>
      <p:ext uri="{BB962C8B-B14F-4D97-AF65-F5344CB8AC3E}">
        <p14:creationId xmlns:p14="http://schemas.microsoft.com/office/powerpoint/2010/main" val="2729047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BA3967-673A-4F45-B3A8-D6C82F65BF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init</a:t>
            </a:r>
            <a:r>
              <a:rPr lang="en-US" dirty="0"/>
              <a:t> the environment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6CE252-CB60-4E72-B3A5-E9C309B9B204}"/>
              </a:ext>
            </a:extLst>
          </p:cNvPr>
          <p:cNvSpPr/>
          <p:nvPr/>
        </p:nvSpPr>
        <p:spPr>
          <a:xfrm>
            <a:off x="152400" y="990600"/>
            <a:ext cx="8839200" cy="571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BE5A79-299A-4125-BA62-240A81030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5" y="1216602"/>
            <a:ext cx="4924987" cy="13954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523291-F0A0-4631-ADE1-B70E3ADC1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825" y="4419600"/>
            <a:ext cx="5086350" cy="1228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1CB102-7550-4605-8080-DAE9485FC253}"/>
              </a:ext>
            </a:extLst>
          </p:cNvPr>
          <p:cNvSpPr txBox="1"/>
          <p:nvPr/>
        </p:nvSpPr>
        <p:spPr>
          <a:xfrm>
            <a:off x="2743200" y="2678987"/>
            <a:ext cx="3510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sure in </a:t>
            </a:r>
            <a:r>
              <a:rPr lang="en-US" sz="2400" b="1" dirty="0" err="1"/>
              <a:t>package.json</a:t>
            </a:r>
            <a:endParaRPr 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B7DD88-4CAE-4C1A-B3B8-59AE78CE87D2}"/>
              </a:ext>
            </a:extLst>
          </p:cNvPr>
          <p:cNvSpPr txBox="1"/>
          <p:nvPr/>
        </p:nvSpPr>
        <p:spPr>
          <a:xfrm>
            <a:off x="2444398" y="5493692"/>
            <a:ext cx="4255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Create a new file named </a:t>
            </a:r>
            <a:r>
              <a:rPr lang="en-US" sz="2400" b="1" dirty="0" err="1"/>
              <a:t>Procfile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49153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BA3967-673A-4F45-B3A8-D6C82F65BF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6CE252-CB60-4E72-B3A5-E9C309B9B204}"/>
              </a:ext>
            </a:extLst>
          </p:cNvPr>
          <p:cNvSpPr/>
          <p:nvPr/>
        </p:nvSpPr>
        <p:spPr>
          <a:xfrm>
            <a:off x="124691" y="990600"/>
            <a:ext cx="8839200" cy="571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6A1750-D0C0-4792-8C26-53B44DF6F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91" y="1523929"/>
            <a:ext cx="8305800" cy="412661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C4280CD-6384-4674-9E51-A464A51892F0}"/>
              </a:ext>
            </a:extLst>
          </p:cNvPr>
          <p:cNvSpPr/>
          <p:nvPr/>
        </p:nvSpPr>
        <p:spPr>
          <a:xfrm>
            <a:off x="3048000" y="6123838"/>
            <a:ext cx="2655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https://www.heroku.com/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64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BA3967-673A-4F45-B3A8-D6C82F65BF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6CE252-CB60-4E72-B3A5-E9C309B9B204}"/>
              </a:ext>
            </a:extLst>
          </p:cNvPr>
          <p:cNvSpPr/>
          <p:nvPr/>
        </p:nvSpPr>
        <p:spPr>
          <a:xfrm>
            <a:off x="152400" y="990600"/>
            <a:ext cx="8839200" cy="571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342857-5B5C-465A-B450-75C1E975F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877389"/>
            <a:ext cx="8458200" cy="39414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5C811B-219F-4F94-A6EB-E1B965032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18" y="1391320"/>
            <a:ext cx="8458200" cy="49007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F1FFFE-DDE3-4EA8-8C15-FBE5A2926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" y="1666951"/>
            <a:ext cx="8458200" cy="42687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3FD44B-B917-46B7-B703-F835B69B39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" y="1725359"/>
            <a:ext cx="7038975" cy="4219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5E4C1A-106B-4AEB-A174-4C24FC8E3E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518" y="1287343"/>
            <a:ext cx="8488218" cy="51215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44007F-E55F-41F6-B11E-8B137DD4EF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4428" y="1192402"/>
            <a:ext cx="8472054" cy="51471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CE6DA9-9C92-40F5-A9B9-2F76AEC85F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3628" y="2667000"/>
            <a:ext cx="8660153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6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BA3967-673A-4F45-B3A8-D6C82F65BF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6CE252-CB60-4E72-B3A5-E9C309B9B204}"/>
              </a:ext>
            </a:extLst>
          </p:cNvPr>
          <p:cNvSpPr/>
          <p:nvPr/>
        </p:nvSpPr>
        <p:spPr>
          <a:xfrm>
            <a:off x="124691" y="990600"/>
            <a:ext cx="8839200" cy="571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4280CD-6384-4674-9E51-A464A51892F0}"/>
              </a:ext>
            </a:extLst>
          </p:cNvPr>
          <p:cNvSpPr/>
          <p:nvPr/>
        </p:nvSpPr>
        <p:spPr>
          <a:xfrm>
            <a:off x="2151680" y="6096000"/>
            <a:ext cx="4785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https://devcenter.heroku.com/articles/heroku-cli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4637D2-25C9-4E2F-A7DB-D5F271684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91" y="1493031"/>
            <a:ext cx="8638309" cy="43397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5D55F4-5869-49C2-8398-8B89FA801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0080" y="1177636"/>
            <a:ext cx="4725770" cy="499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2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BA3967-673A-4F45-B3A8-D6C82F65BF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open command prompt / terminal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6CE252-CB60-4E72-B3A5-E9C309B9B204}"/>
              </a:ext>
            </a:extLst>
          </p:cNvPr>
          <p:cNvSpPr/>
          <p:nvPr/>
        </p:nvSpPr>
        <p:spPr>
          <a:xfrm>
            <a:off x="152400" y="990600"/>
            <a:ext cx="8839200" cy="571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21C1A7-6989-46E8-9918-6C93D83DA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54" y="1610293"/>
            <a:ext cx="8651524" cy="7619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6B679F-AB2A-4EFF-A222-E76A56E82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72" y="2437466"/>
            <a:ext cx="8662988" cy="10433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FE4A7B-558A-4F81-81BA-926966B92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972" y="3566212"/>
            <a:ext cx="8662988" cy="22036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6F3FC9-BE26-4A41-82EC-69FD2C20A9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039" y="3657600"/>
            <a:ext cx="8613921" cy="191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33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BA3967-673A-4F45-B3A8-D6C82F65BF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Open the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6CE252-CB60-4E72-B3A5-E9C309B9B204}"/>
              </a:ext>
            </a:extLst>
          </p:cNvPr>
          <p:cNvSpPr/>
          <p:nvPr/>
        </p:nvSpPr>
        <p:spPr>
          <a:xfrm>
            <a:off x="152400" y="990600"/>
            <a:ext cx="8839200" cy="571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1EF80D-B60B-4470-AD0C-7C959DE4E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143000"/>
            <a:ext cx="8610600" cy="54935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65015E-E0B4-43A3-82F3-7C7D7E599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461" y="2667000"/>
            <a:ext cx="7389077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22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BA3967-673A-4F45-B3A8-D6C82F65BF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Open the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6CE252-CB60-4E72-B3A5-E9C309B9B204}"/>
              </a:ext>
            </a:extLst>
          </p:cNvPr>
          <p:cNvSpPr/>
          <p:nvPr/>
        </p:nvSpPr>
        <p:spPr>
          <a:xfrm>
            <a:off x="152400" y="990600"/>
            <a:ext cx="8839200" cy="571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87D570-5124-40E3-9FA6-4202070DC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54" y="1273406"/>
            <a:ext cx="8191692" cy="43111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86E1B56-A73C-4F9E-8ADB-252C21466948}"/>
              </a:ext>
            </a:extLst>
          </p:cNvPr>
          <p:cNvSpPr/>
          <p:nvPr/>
        </p:nvSpPr>
        <p:spPr>
          <a:xfrm>
            <a:off x="3216917" y="5867400"/>
            <a:ext cx="2710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https://gitforwindows.org/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49771C-8A46-49F6-B8C3-FFE23E2FF7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8899" y="1273406"/>
            <a:ext cx="3886200" cy="44005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90AD772-5859-449B-A3F9-A941915F92F5}"/>
              </a:ext>
            </a:extLst>
          </p:cNvPr>
          <p:cNvSpPr/>
          <p:nvPr/>
        </p:nvSpPr>
        <p:spPr>
          <a:xfrm>
            <a:off x="4876800" y="4739759"/>
            <a:ext cx="1524000" cy="4418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DCF793-1341-4BD4-AB22-74FBC3632E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3600" y="990600"/>
            <a:ext cx="5029200" cy="564351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7DC6FF8-F9D7-4C4B-92E9-460943A16313}"/>
              </a:ext>
            </a:extLst>
          </p:cNvPr>
          <p:cNvSpPr/>
          <p:nvPr/>
        </p:nvSpPr>
        <p:spPr>
          <a:xfrm>
            <a:off x="2362200" y="2590800"/>
            <a:ext cx="45720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7EC80E-984E-4BFD-9283-D2D366F1C449}"/>
              </a:ext>
            </a:extLst>
          </p:cNvPr>
          <p:cNvSpPr/>
          <p:nvPr/>
        </p:nvSpPr>
        <p:spPr>
          <a:xfrm>
            <a:off x="5410200" y="3352800"/>
            <a:ext cx="838200" cy="333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D41F7A9-6EC2-4E3D-BCA4-025F3BE9E3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5000" y="1184044"/>
            <a:ext cx="5638800" cy="534601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3B1EB34-EB22-4637-AC25-01B7BEA4DFB2}"/>
              </a:ext>
            </a:extLst>
          </p:cNvPr>
          <p:cNvSpPr/>
          <p:nvPr/>
        </p:nvSpPr>
        <p:spPr>
          <a:xfrm>
            <a:off x="2133600" y="3519758"/>
            <a:ext cx="2743200" cy="8998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C747387-B49E-44B4-A806-F22CC4C5B48A}"/>
              </a:ext>
            </a:extLst>
          </p:cNvPr>
          <p:cNvSpPr/>
          <p:nvPr/>
        </p:nvSpPr>
        <p:spPr>
          <a:xfrm>
            <a:off x="6358082" y="1549555"/>
            <a:ext cx="1185718" cy="507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9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 animBg="1"/>
      <p:bldP spid="9" grpId="1" animBg="1"/>
      <p:bldP spid="12" grpId="0" animBg="1"/>
      <p:bldP spid="12" grpId="1" animBg="1"/>
      <p:bldP spid="13" grpId="0" animBg="1"/>
      <p:bldP spid="13" grpId="1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BA3967-673A-4F45-B3A8-D6C82F65BF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Remoting &amp; </a:t>
            </a:r>
            <a:r>
              <a:rPr lang="en-US" dirty="0" err="1"/>
              <a:t>Commiting</a:t>
            </a:r>
            <a:r>
              <a:rPr lang="en-US" dirty="0"/>
              <a:t> project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6CE252-CB60-4E72-B3A5-E9C309B9B204}"/>
              </a:ext>
            </a:extLst>
          </p:cNvPr>
          <p:cNvSpPr/>
          <p:nvPr/>
        </p:nvSpPr>
        <p:spPr>
          <a:xfrm>
            <a:off x="152400" y="990600"/>
            <a:ext cx="8839200" cy="571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E924EA-121E-4D1E-96EE-8EE9C9412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28" y="1192402"/>
            <a:ext cx="8472054" cy="51471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8F489AF-D7E8-492A-B464-CB14FC407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673" y="1224729"/>
            <a:ext cx="6698814" cy="20079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95D18D-0953-4323-AB80-44C9458A3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3733800"/>
            <a:ext cx="7285822" cy="2362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4BB266-6B6E-4E61-890D-185487F83F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599" y="2489356"/>
            <a:ext cx="6534727" cy="81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33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2816</TotalTime>
  <Words>70</Words>
  <Application>Microsoft Office PowerPoint</Application>
  <PresentationFormat>On-screen Show (4:3)</PresentationFormat>
  <Paragraphs>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Baskerville Old Face</vt:lpstr>
      <vt:lpstr>Calibri</vt:lpstr>
      <vt:lpstr>Impact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mocher</dc:creator>
  <cp:lastModifiedBy>Zendi Iklima</cp:lastModifiedBy>
  <cp:revision>529</cp:revision>
  <dcterms:created xsi:type="dcterms:W3CDTF">2013-02-08T01:55:00Z</dcterms:created>
  <dcterms:modified xsi:type="dcterms:W3CDTF">2019-06-30T00:41:40Z</dcterms:modified>
</cp:coreProperties>
</file>