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46" r:id="rId2"/>
    <p:sldId id="347" r:id="rId3"/>
    <p:sldId id="348" r:id="rId4"/>
    <p:sldId id="349" r:id="rId5"/>
    <p:sldId id="350" r:id="rId6"/>
    <p:sldId id="352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990055"/>
    <a:srgbClr val="0000FF"/>
    <a:srgbClr val="4B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18" autoAdjust="0"/>
  </p:normalViewPr>
  <p:slideViewPr>
    <p:cSldViewPr>
      <p:cViewPr varScale="1">
        <p:scale>
          <a:sx n="104" d="100"/>
          <a:sy n="104" d="100"/>
        </p:scale>
        <p:origin x="174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E7FAE-22AD-49BB-86F5-047CE39CD866}" type="datetimeFigureOut">
              <a:rPr lang="id-ID" smtClean="0"/>
              <a:pPr/>
              <a:t>16/05/2019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C0349-B7A6-45EE-83DA-061AFE28693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053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Pokok Bahasan dari modul pertemuan yang akan disampaikan pada perkuliahan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Disini diisi dengan Nama Dosen beserta Gelar</a:t>
            </a: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/>
              <a:t>Letakkan foto Terbaik anda disini 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FAKULTAS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Program</a:t>
            </a:r>
          </a:p>
          <a:p>
            <a:pPr lvl="0"/>
            <a:r>
              <a:rPr lang="en-US"/>
              <a:t>Studi</a:t>
            </a:r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0" grpId="1"/>
      <p:bldP spid="30" grpId="2"/>
      <p:bldP spid="31" grpId="0"/>
      <p:bldP spid="31" grpId="1"/>
      <p:bldP spid="31" grpId="2"/>
      <p:bldP spid="32" grpId="0"/>
      <p:bldP spid="32" grpId="1"/>
      <p:bldP spid="32" grpId="2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/>
              <a:t>Diisi dengan Judul</a:t>
            </a:r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/>
              <a:t>Sub Pokok Bahasan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Pokok Bahasan Modul dari Pertemuan</a:t>
            </a:r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Nama Dosen beserta Gelar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D1F1FC-B0B6-401C-977A-D16D580DCB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98370" y="1215393"/>
            <a:ext cx="6705600" cy="1828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b="1" dirty="0"/>
              <a:t>Computer Programming Adv</a:t>
            </a:r>
          </a:p>
        </p:txBody>
      </p:sp>
      <p:sp>
        <p:nvSpPr>
          <p:cNvPr id="6147" name="Text Placeholder 3">
            <a:extLst>
              <a:ext uri="{FF2B5EF4-FFF2-40B4-BE49-F238E27FC236}">
                <a16:creationId xmlns:a16="http://schemas.microsoft.com/office/drawing/2014/main" id="{B7564EC0-2365-4D84-B90A-4EB210FEEC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auto">
          <a:xfrm>
            <a:off x="2198370" y="4367212"/>
            <a:ext cx="5626100" cy="178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4000" b="1" dirty="0"/>
              <a:t>Collection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4000" b="1" dirty="0"/>
              <a:t>VS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4000" b="1"/>
              <a:t>Subcollection</a:t>
            </a:r>
            <a:endParaRPr lang="en-US" altLang="en-US" dirty="0"/>
          </a:p>
        </p:txBody>
      </p:sp>
      <p:sp>
        <p:nvSpPr>
          <p:cNvPr id="6148" name="Text Placeholder 6">
            <a:extLst>
              <a:ext uri="{FF2B5EF4-FFF2-40B4-BE49-F238E27FC236}">
                <a16:creationId xmlns:a16="http://schemas.microsoft.com/office/drawing/2014/main" id="{4F9FC81D-0622-49BE-8F6B-5601B6E20C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TEKNIK</a:t>
            </a:r>
          </a:p>
        </p:txBody>
      </p:sp>
      <p:sp>
        <p:nvSpPr>
          <p:cNvPr id="6149" name="Text Placeholder 7">
            <a:extLst>
              <a:ext uri="{FF2B5EF4-FFF2-40B4-BE49-F238E27FC236}">
                <a16:creationId xmlns:a16="http://schemas.microsoft.com/office/drawing/2014/main" id="{482F722A-77D8-4959-856E-06EF3B05E38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Teknik Elektro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57C8EFF-08F9-48AD-BDCA-35285AE3D606}"/>
              </a:ext>
            </a:extLst>
          </p:cNvPr>
          <p:cNvSpPr txBox="1">
            <a:spLocks/>
          </p:cNvSpPr>
          <p:nvPr/>
        </p:nvSpPr>
        <p:spPr bwMode="auto">
          <a:xfrm>
            <a:off x="609600" y="2344106"/>
            <a:ext cx="56261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6600" b="1" dirty="0"/>
              <a:t>06</a:t>
            </a:r>
            <a:endParaRPr lang="en-US" alt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527528-FE34-4947-B967-1E5D9B2CA8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17" r="2084" b="4762"/>
          <a:stretch/>
        </p:blipFill>
        <p:spPr>
          <a:xfrm>
            <a:off x="1943100" y="1066800"/>
            <a:ext cx="5257800" cy="553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5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A0A9E4-596A-4F40-94F2-325746CC9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143000"/>
            <a:ext cx="447675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2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ECAF1B-959E-4E01-A7FA-F83835B03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667"/>
          <a:stretch/>
        </p:blipFill>
        <p:spPr>
          <a:xfrm>
            <a:off x="1600200" y="1600200"/>
            <a:ext cx="620736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421679-1A5D-4BC5-928E-31A450CE0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147762"/>
            <a:ext cx="4087667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0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solidFill>
                  <a:schemeClr val="bg1">
                    <a:lumMod val="50000"/>
                  </a:schemeClr>
                </a:solidFill>
              </a:rPr>
              <a:t>Buatlah</a:t>
            </a:r>
            <a:r>
              <a:rPr lang="en-US" sz="5400" dirty="0">
                <a:solidFill>
                  <a:schemeClr val="bg1">
                    <a:lumMod val="50000"/>
                  </a:schemeClr>
                </a:solidFill>
              </a:rPr>
              <a:t> join collection </a:t>
            </a:r>
            <a:r>
              <a:rPr lang="en-US" sz="5400" dirty="0" err="1">
                <a:solidFill>
                  <a:schemeClr val="bg1">
                    <a:lumMod val="50000"/>
                  </a:schemeClr>
                </a:solidFill>
              </a:rPr>
              <a:t>untuk</a:t>
            </a:r>
            <a:r>
              <a:rPr lang="en-US" sz="5400" dirty="0">
                <a:solidFill>
                  <a:schemeClr val="bg1">
                    <a:lumMod val="50000"/>
                  </a:schemeClr>
                </a:solidFill>
              </a:rPr>
              <a:t> apply collection lectures dan collection apply lectures</a:t>
            </a:r>
          </a:p>
        </p:txBody>
      </p:sp>
    </p:spTree>
    <p:extLst>
      <p:ext uri="{BB962C8B-B14F-4D97-AF65-F5344CB8AC3E}">
        <p14:creationId xmlns:p14="http://schemas.microsoft.com/office/powerpoint/2010/main" val="229252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Zendi Iklima ST, </a:t>
            </a:r>
            <a:r>
              <a:rPr lang="en-US" dirty="0" err="1"/>
              <a:t>SKom</a:t>
            </a:r>
            <a:r>
              <a:rPr lang="en-US" dirty="0"/>
              <a:t>, MSc</a:t>
            </a:r>
          </a:p>
        </p:txBody>
      </p:sp>
    </p:spTree>
    <p:extLst>
      <p:ext uri="{BB962C8B-B14F-4D97-AF65-F5344CB8AC3E}">
        <p14:creationId xmlns:p14="http://schemas.microsoft.com/office/powerpoint/2010/main" val="272904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28</Words>
  <Application>Microsoft Office PowerPoint</Application>
  <PresentationFormat>On-screen Show (4:3)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Baskerville Old Face</vt:lpstr>
      <vt:lpstr>Calibri</vt:lpstr>
      <vt:lpstr>Impact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Zendi Iklima</cp:lastModifiedBy>
  <cp:revision>485</cp:revision>
  <dcterms:created xsi:type="dcterms:W3CDTF">2013-02-08T01:55:00Z</dcterms:created>
  <dcterms:modified xsi:type="dcterms:W3CDTF">2019-05-16T14:04:49Z</dcterms:modified>
</cp:coreProperties>
</file>