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6" r:id="rId2"/>
    <p:sldId id="353" r:id="rId3"/>
    <p:sldId id="352" r:id="rId4"/>
    <p:sldId id="358" r:id="rId5"/>
    <p:sldId id="357" r:id="rId6"/>
    <p:sldId id="356" r:id="rId7"/>
    <p:sldId id="35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>
      <p:cViewPr>
        <p:scale>
          <a:sx n="75" d="100"/>
          <a:sy n="75" d="100"/>
        </p:scale>
        <p:origin x="1668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16/05/2019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Front End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7C8EFF-08F9-48AD-BDCA-35285AE3D606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07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/routes/index.js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C372B-4DFF-48AC-8F5C-E578457B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61775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51A9F-46A6-409A-9BF8-E69BC406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00200"/>
            <a:ext cx="8610600" cy="43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2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98C35-E921-4A95-830A-CAFD0328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382000" cy="3508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B9D015-CDA7-4987-978D-6D38479B4D3A}"/>
              </a:ext>
            </a:extLst>
          </p:cNvPr>
          <p:cNvSpPr/>
          <p:nvPr/>
        </p:nvSpPr>
        <p:spPr>
          <a:xfrm>
            <a:off x="533400" y="2286000"/>
            <a:ext cx="378826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7DA88-9E63-4ADD-8467-F9B0B09398F0}"/>
              </a:ext>
            </a:extLst>
          </p:cNvPr>
          <p:cNvSpPr/>
          <p:nvPr/>
        </p:nvSpPr>
        <p:spPr>
          <a:xfrm>
            <a:off x="533400" y="2894038"/>
            <a:ext cx="5562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D3AE8-D36C-42FE-8B47-AD5BE124A63E}"/>
              </a:ext>
            </a:extLst>
          </p:cNvPr>
          <p:cNvSpPr/>
          <p:nvPr/>
        </p:nvSpPr>
        <p:spPr>
          <a:xfrm>
            <a:off x="514926" y="3735362"/>
            <a:ext cx="8095673" cy="114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785C9-19FC-4760-8FE6-F478C7EB6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38"/>
          <a:stretch/>
        </p:blipFill>
        <p:spPr>
          <a:xfrm>
            <a:off x="457200" y="1232678"/>
            <a:ext cx="8291856" cy="1835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77AD9-013F-4BB2-8382-6744CA0D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3" y="3309934"/>
            <a:ext cx="298132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F8289D-4732-4943-B06E-6C3B1369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3" y="4207667"/>
            <a:ext cx="269557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7E512-D9A8-499E-87BF-1476779D0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012570"/>
            <a:ext cx="6410325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76A26-2D05-46C7-A7A4-C7606F1B0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063" y="3278835"/>
            <a:ext cx="429577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BA046-44D1-43D1-B71A-FFD6647A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0917" y="3571651"/>
            <a:ext cx="5353455" cy="22389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F7D1C0-FA2C-49F6-9C38-406ED2458FE2}"/>
              </a:ext>
            </a:extLst>
          </p:cNvPr>
          <p:cNvSpPr/>
          <p:nvPr/>
        </p:nvSpPr>
        <p:spPr>
          <a:xfrm>
            <a:off x="685800" y="15240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2EB27-042F-434E-9425-A59063B2AA69}"/>
              </a:ext>
            </a:extLst>
          </p:cNvPr>
          <p:cNvSpPr/>
          <p:nvPr/>
        </p:nvSpPr>
        <p:spPr>
          <a:xfrm>
            <a:off x="701672" y="2020838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8D20E-D435-4609-B31F-6C48DBA209A3}"/>
              </a:ext>
            </a:extLst>
          </p:cNvPr>
          <p:cNvSpPr/>
          <p:nvPr/>
        </p:nvSpPr>
        <p:spPr>
          <a:xfrm>
            <a:off x="4669937" y="15240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BE1B2-603E-4D6C-84A2-7479435924F5}"/>
              </a:ext>
            </a:extLst>
          </p:cNvPr>
          <p:cNvSpPr/>
          <p:nvPr/>
        </p:nvSpPr>
        <p:spPr>
          <a:xfrm>
            <a:off x="4669936" y="252428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/views/main/</a:t>
            </a:r>
            <a:r>
              <a:rPr lang="en-US" dirty="0" err="1"/>
              <a:t>test.ejs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785C9-19FC-4760-8FE6-F478C7EB6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26"/>
          <a:stretch/>
        </p:blipFill>
        <p:spPr>
          <a:xfrm>
            <a:off x="426072" y="1219200"/>
            <a:ext cx="8291856" cy="1472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4A1C1-2B93-43D5-8411-EA82E0BB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2" y="2971800"/>
            <a:ext cx="3476625" cy="71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E03E1A-779F-4808-8F70-CEBD06C5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28" y="3848100"/>
            <a:ext cx="4610100" cy="2524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D83E99-362F-438D-AF4B-868C958D9493}"/>
              </a:ext>
            </a:extLst>
          </p:cNvPr>
          <p:cNvSpPr/>
          <p:nvPr/>
        </p:nvSpPr>
        <p:spPr>
          <a:xfrm>
            <a:off x="609600" y="1447800"/>
            <a:ext cx="37882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2F23A-B7DF-4495-80BC-BBCB3082A346}"/>
              </a:ext>
            </a:extLst>
          </p:cNvPr>
          <p:cNvSpPr/>
          <p:nvPr/>
        </p:nvSpPr>
        <p:spPr>
          <a:xfrm>
            <a:off x="609599" y="1917122"/>
            <a:ext cx="784860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/public/</a:t>
            </a:r>
            <a:r>
              <a:rPr lang="en-US" dirty="0" err="1"/>
              <a:t>javascripts</a:t>
            </a:r>
            <a:r>
              <a:rPr lang="en-US" dirty="0"/>
              <a:t>/main/test.js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991E3-C47F-4657-B867-BEB65A98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9" y="1524000"/>
            <a:ext cx="7527602" cy="474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4D75B-7CCC-449B-9455-21EF031C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9" y="1524000"/>
            <a:ext cx="5745001" cy="5001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7D664-0E1E-4ECB-B7BE-90DA8F42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237059"/>
            <a:ext cx="8401050" cy="53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62421-598B-4906-80EC-9CA379B30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1075134"/>
            <a:ext cx="8401050" cy="5538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B229E-0D5A-4746-8533-2819152D6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47" y="2865834"/>
            <a:ext cx="8097715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65E05-A502-4F26-8C78-4D28F5EC1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940" y="1075134"/>
            <a:ext cx="5522119" cy="5412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F80C6-6EE0-45E3-A6EE-CCD73D4C2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7893" y="1132224"/>
            <a:ext cx="4884229" cy="5355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89440-F3DA-4F79-9A46-467A844124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427" y="2069946"/>
            <a:ext cx="7357526" cy="3276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014AB9-0E92-4127-957E-1BD8F45C95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462" y="1876991"/>
            <a:ext cx="7701659" cy="4066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29A423-BE75-4418-B2EB-B4B18A3D87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102" y="1080652"/>
            <a:ext cx="5491351" cy="5491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1CA5CD-7A0D-4C1E-AAA5-E95F82D4A6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7125" y="1216818"/>
            <a:ext cx="5034997" cy="5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58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517</cp:revision>
  <dcterms:created xsi:type="dcterms:W3CDTF">2013-02-08T01:55:00Z</dcterms:created>
  <dcterms:modified xsi:type="dcterms:W3CDTF">2019-05-16T14:33:23Z</dcterms:modified>
</cp:coreProperties>
</file>