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6" r:id="rId2"/>
    <p:sldId id="347" r:id="rId3"/>
    <p:sldId id="348" r:id="rId4"/>
    <p:sldId id="349" r:id="rId5"/>
    <p:sldId id="352" r:id="rId6"/>
    <p:sldId id="353" r:id="rId7"/>
    <p:sldId id="350" r:id="rId8"/>
    <p:sldId id="351" r:id="rId9"/>
    <p:sldId id="354" r:id="rId10"/>
    <p:sldId id="355" r:id="rId11"/>
    <p:sldId id="356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990055"/>
    <a:srgbClr val="0000FF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18" autoAdjust="0"/>
  </p:normalViewPr>
  <p:slideViewPr>
    <p:cSldViewPr>
      <p:cViewPr>
        <p:scale>
          <a:sx n="100" d="100"/>
          <a:sy n="100" d="100"/>
        </p:scale>
        <p:origin x="94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7FAE-22AD-49BB-86F5-047CE39CD866}" type="datetimeFigureOut">
              <a:rPr lang="id-ID" smtClean="0"/>
              <a:pPr/>
              <a:t>16/05/2019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0349-B7A6-45EE-83DA-061AFE28693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53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Pokok Bahasan dari modul pertemuan yang akan disampaikan pada perkuliahan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Disini diisi dengan Nama Dosen beserta Gelar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Letakkan foto Terbaik anda disini 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FAKULTAS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Program</a:t>
            </a:r>
          </a:p>
          <a:p>
            <a:pPr lvl="0"/>
            <a:r>
              <a:rPr lang="en-US"/>
              <a:t>Studi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/>
              <a:t>Sub Pokok Bahasan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Pokok Bahasan Modul dari Pertemuan</a:t>
            </a:r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Dosen beserta Gelar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D1F1FC-B0B6-401C-977A-D16D580DCB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98370" y="1215393"/>
            <a:ext cx="6705600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b="1" dirty="0"/>
              <a:t>Computer Programming Adv</a:t>
            </a:r>
          </a:p>
        </p:txBody>
      </p:sp>
      <p:sp>
        <p:nvSpPr>
          <p:cNvPr id="6147" name="Text Placeholder 3">
            <a:extLst>
              <a:ext uri="{FF2B5EF4-FFF2-40B4-BE49-F238E27FC236}">
                <a16:creationId xmlns:a16="http://schemas.microsoft.com/office/drawing/2014/main" id="{B7564EC0-2365-4D84-B90A-4EB210FEEC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auto">
          <a:xfrm>
            <a:off x="2198370" y="4367212"/>
            <a:ext cx="5626100" cy="178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4000" b="1" dirty="0"/>
              <a:t>Dealing with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4000" b="1" dirty="0"/>
              <a:t>Authentication</a:t>
            </a:r>
            <a:endParaRPr lang="en-US" altLang="en-US" dirty="0"/>
          </a:p>
        </p:txBody>
      </p:sp>
      <p:sp>
        <p:nvSpPr>
          <p:cNvPr id="6148" name="Text Placeholder 6">
            <a:extLst>
              <a:ext uri="{FF2B5EF4-FFF2-40B4-BE49-F238E27FC236}">
                <a16:creationId xmlns:a16="http://schemas.microsoft.com/office/drawing/2014/main" id="{4F9FC81D-0622-49BE-8F6B-5601B6E20C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</a:t>
            </a:r>
          </a:p>
        </p:txBody>
      </p:sp>
      <p:sp>
        <p:nvSpPr>
          <p:cNvPr id="6149" name="Text Placeholder 7">
            <a:extLst>
              <a:ext uri="{FF2B5EF4-FFF2-40B4-BE49-F238E27FC236}">
                <a16:creationId xmlns:a16="http://schemas.microsoft.com/office/drawing/2014/main" id="{482F722A-77D8-4959-856E-06EF3B05E38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Teknik Elektro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57C8EFF-08F9-48AD-BDCA-35285AE3D606}"/>
              </a:ext>
            </a:extLst>
          </p:cNvPr>
          <p:cNvSpPr txBox="1">
            <a:spLocks/>
          </p:cNvSpPr>
          <p:nvPr/>
        </p:nvSpPr>
        <p:spPr bwMode="auto">
          <a:xfrm>
            <a:off x="609600" y="2344106"/>
            <a:ext cx="56261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6600" b="1" dirty="0"/>
              <a:t>08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D182C2-4680-46D1-9AE4-B357A94A7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8382000" cy="4315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A18995-C08B-425D-8BEC-ACD0AC036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28775"/>
            <a:ext cx="8382000" cy="453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1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2019-05-16_22-17-27">
            <a:hlinkClick r:id="" action="ppaction://media"/>
            <a:extLst>
              <a:ext uri="{FF2B5EF4-FFF2-40B4-BE49-F238E27FC236}">
                <a16:creationId xmlns:a16="http://schemas.microsoft.com/office/drawing/2014/main" id="{E4983112-4854-430C-917A-55D0B7C5EF5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33500" y="1143000"/>
            <a:ext cx="6477000" cy="53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4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61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Zendi Iklima ST, </a:t>
            </a:r>
            <a:r>
              <a:rPr lang="en-US" dirty="0" err="1"/>
              <a:t>SKom</a:t>
            </a:r>
            <a:r>
              <a:rPr lang="en-US" dirty="0"/>
              <a:t>, MSc</a:t>
            </a:r>
          </a:p>
        </p:txBody>
      </p:sp>
    </p:spTree>
    <p:extLst>
      <p:ext uri="{BB962C8B-B14F-4D97-AF65-F5344CB8AC3E}">
        <p14:creationId xmlns:p14="http://schemas.microsoft.com/office/powerpoint/2010/main" val="272904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/app.js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E376C-543D-4003-9388-39C7AAD1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167962"/>
            <a:ext cx="4572000" cy="53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5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/controllers/auth.js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8889DA-2B9F-4EE0-B42B-CDA563A2C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19200"/>
            <a:ext cx="6705600" cy="5328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736383-9437-4FD5-AEAF-8A0640CB0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90" y="2247900"/>
            <a:ext cx="8250820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908320-F8D0-4B6F-AEE5-0CBC3EE10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75" y="2686050"/>
            <a:ext cx="5810250" cy="232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4999FD-3E28-4B56-8295-28ED15011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06" y="2057400"/>
            <a:ext cx="7099987" cy="3944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3DA7E3-8C9B-4492-97E4-D85385D2B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564" y="1652587"/>
            <a:ext cx="6951199" cy="4214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DDA80-2BD4-4200-822E-33C40B1201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375" y="1293731"/>
            <a:ext cx="6197575" cy="517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2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/views/</a:t>
            </a:r>
            <a:r>
              <a:rPr lang="en-US" dirty="0" err="1"/>
              <a:t>login.ejs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5AB37-1FE0-4EFC-ABEB-3ECA868C0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1392"/>
            <a:ext cx="3705225" cy="53734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39DF48-F6D8-4785-B113-E8E80CA9FC24}"/>
              </a:ext>
            </a:extLst>
          </p:cNvPr>
          <p:cNvSpPr/>
          <p:nvPr/>
        </p:nvSpPr>
        <p:spPr>
          <a:xfrm>
            <a:off x="914400" y="3666836"/>
            <a:ext cx="2667000" cy="371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F6F5B-F9DF-4804-9435-1B440CC24A17}"/>
              </a:ext>
            </a:extLst>
          </p:cNvPr>
          <p:cNvSpPr/>
          <p:nvPr/>
        </p:nvSpPr>
        <p:spPr>
          <a:xfrm>
            <a:off x="914400" y="4209392"/>
            <a:ext cx="2667000" cy="371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48009B-C4BB-4682-AAA4-589C64201F9E}"/>
              </a:ext>
            </a:extLst>
          </p:cNvPr>
          <p:cNvSpPr/>
          <p:nvPr/>
        </p:nvSpPr>
        <p:spPr>
          <a:xfrm>
            <a:off x="976312" y="4876800"/>
            <a:ext cx="2667000" cy="495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7A649-8419-40DC-A45F-7E3DB9213909}"/>
              </a:ext>
            </a:extLst>
          </p:cNvPr>
          <p:cNvSpPr/>
          <p:nvPr/>
        </p:nvSpPr>
        <p:spPr>
          <a:xfrm>
            <a:off x="1371600" y="6125391"/>
            <a:ext cx="1790700" cy="332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31DDEC-6349-4179-A737-10A7644F6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1184252"/>
            <a:ext cx="4543425" cy="647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326A0A-ADF6-40EB-A962-730B375D5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0" y="2026443"/>
            <a:ext cx="4191000" cy="638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CFE31E-DD97-4B11-A24F-FBB383895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540" y="2909468"/>
            <a:ext cx="46482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20E0B0-2F1C-4A45-84A2-C9EF19138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14600"/>
            <a:ext cx="7342322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0AC8E6-145D-4782-BAE9-53A182E29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14" y="1295400"/>
            <a:ext cx="7421508" cy="510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FF7FC4-B5EC-40E8-8056-6116C85C8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2590800"/>
            <a:ext cx="7302062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0DBF49-677E-4FF2-A17F-98A372871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1276350"/>
            <a:ext cx="6019800" cy="5356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76E939-09F4-44D1-AB8B-AC87684D3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950" y="1268296"/>
            <a:ext cx="5610225" cy="53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2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76FC5-6B3D-4A4A-8F19-01B08F93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00200"/>
            <a:ext cx="5791200" cy="4154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E42A3-AAE2-4649-A94C-9A92D3410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27" y="2705100"/>
            <a:ext cx="8200145" cy="144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0BA9F8-29DC-4BDE-B7D4-D2FF88FD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77" y="1676400"/>
            <a:ext cx="799909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3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/views/</a:t>
            </a:r>
            <a:r>
              <a:rPr lang="en-US" dirty="0" err="1"/>
              <a:t>register.ejs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C13A4E-CD0A-4417-BD91-4272F2198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199"/>
            <a:ext cx="3124200" cy="5303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EE4088-1215-4823-885F-7F227C047FB0}"/>
              </a:ext>
            </a:extLst>
          </p:cNvPr>
          <p:cNvSpPr/>
          <p:nvPr/>
        </p:nvSpPr>
        <p:spPr>
          <a:xfrm>
            <a:off x="609600" y="2514600"/>
            <a:ext cx="2667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B923C-C9DC-40CF-A6D3-AEC23855C29A}"/>
              </a:ext>
            </a:extLst>
          </p:cNvPr>
          <p:cNvSpPr/>
          <p:nvPr/>
        </p:nvSpPr>
        <p:spPr>
          <a:xfrm>
            <a:off x="609600" y="3047999"/>
            <a:ext cx="2667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C83045-E408-472A-B648-A531BE355304}"/>
              </a:ext>
            </a:extLst>
          </p:cNvPr>
          <p:cNvSpPr/>
          <p:nvPr/>
        </p:nvSpPr>
        <p:spPr>
          <a:xfrm>
            <a:off x="609600" y="3581400"/>
            <a:ext cx="2667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10C603-2467-41CE-8A1E-13195F084CFE}"/>
              </a:ext>
            </a:extLst>
          </p:cNvPr>
          <p:cNvSpPr/>
          <p:nvPr/>
        </p:nvSpPr>
        <p:spPr>
          <a:xfrm>
            <a:off x="624840" y="4206417"/>
            <a:ext cx="2667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1A6ABC-B4F0-4C40-A1E2-6CAD415AD2C6}"/>
              </a:ext>
            </a:extLst>
          </p:cNvPr>
          <p:cNvSpPr/>
          <p:nvPr/>
        </p:nvSpPr>
        <p:spPr>
          <a:xfrm>
            <a:off x="624840" y="4831434"/>
            <a:ext cx="2667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EFBC74-306C-4C42-A16D-1E0B8E71E5A8}"/>
              </a:ext>
            </a:extLst>
          </p:cNvPr>
          <p:cNvSpPr/>
          <p:nvPr/>
        </p:nvSpPr>
        <p:spPr>
          <a:xfrm>
            <a:off x="624840" y="5372454"/>
            <a:ext cx="2667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CD4D3-C902-4F0B-9019-6D787CAD6BD7}"/>
              </a:ext>
            </a:extLst>
          </p:cNvPr>
          <p:cNvSpPr/>
          <p:nvPr/>
        </p:nvSpPr>
        <p:spPr>
          <a:xfrm>
            <a:off x="609600" y="5867401"/>
            <a:ext cx="2667000" cy="472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0A8982-DAF7-4440-A624-9898F9DA3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1143000"/>
            <a:ext cx="3695700" cy="695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14A372-B5DF-495E-9559-626E1B8FF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2077966"/>
            <a:ext cx="4095750" cy="704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1D1C8B-7617-47E8-B349-79BDF4EBE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650" y="3024187"/>
            <a:ext cx="390525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26D182-A716-4804-B891-5DEEEBB90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125" y="3681412"/>
            <a:ext cx="3629025" cy="2924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681205-E7BA-4449-9DE2-7DA6A66FE1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7125" y="4275174"/>
            <a:ext cx="3733800" cy="628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761B56-4698-40C6-9C6F-049F13A7A4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6650" y="5143500"/>
            <a:ext cx="4381500" cy="4762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119D9-4086-42E2-A2FF-DCD82AC6FD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6650" y="5859005"/>
            <a:ext cx="48101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0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53EE0-6700-4F84-BA25-47EBC2D86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22" y="2438400"/>
            <a:ext cx="7053755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6B397A-9C5E-45EB-8691-A27109373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82" y="2409825"/>
            <a:ext cx="7805433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689E49-EA2D-4069-9E7F-AD1BDCA49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06" y="1143000"/>
            <a:ext cx="7799839" cy="533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029D10-A779-425B-97F3-678E7AC75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1447800"/>
            <a:ext cx="6611750" cy="4883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77858-CF1C-4DCA-A6C5-8E5EE9858A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565" y="2333625"/>
            <a:ext cx="6894312" cy="28193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8A0CAB-5AA2-4B00-A41B-9871457BD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852" y="1771650"/>
            <a:ext cx="8298296" cy="3943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F1757E-4910-4490-B5D1-239AF1C324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859" y="2891930"/>
            <a:ext cx="7658277" cy="17455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E290CB-4F44-40A9-892A-9D5E79545F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8297" y="1310585"/>
            <a:ext cx="5867400" cy="51583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A4FC5A-ECD4-4C05-B7EA-F5475D0201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8573" y="1291104"/>
            <a:ext cx="4800600" cy="51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7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BA3967-673A-4F45-B3A8-D6C82F65B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6CE252-CB60-4E72-B3A5-E9C309B9B204}"/>
              </a:ext>
            </a:extLst>
          </p:cNvPr>
          <p:cNvSpPr/>
          <p:nvPr/>
        </p:nvSpPr>
        <p:spPr>
          <a:xfrm>
            <a:off x="152400" y="990600"/>
            <a:ext cx="8839200" cy="571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A2EEB-660D-4E5B-B748-7389C8341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00200"/>
            <a:ext cx="6629400" cy="4556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097C6C-1F50-471F-B7D1-92AC6083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7" y="1905000"/>
            <a:ext cx="8229345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88CDF2-F695-4A95-8AB1-A529EAA7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504" y="1895475"/>
            <a:ext cx="5912991" cy="3648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911DA-E352-4104-9E1A-934BFE18C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1143000"/>
            <a:ext cx="7105650" cy="54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0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39</Words>
  <Application>Microsoft Office PowerPoint</Application>
  <PresentationFormat>On-screen Show (4:3)</PresentationFormat>
  <Paragraphs>11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Baskerville Old Face</vt:lpstr>
      <vt:lpstr>Calibri</vt:lpstr>
      <vt:lpstr>Impact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Zendi Iklima</cp:lastModifiedBy>
  <cp:revision>508</cp:revision>
  <dcterms:created xsi:type="dcterms:W3CDTF">2013-02-08T01:55:00Z</dcterms:created>
  <dcterms:modified xsi:type="dcterms:W3CDTF">2019-05-16T15:18:28Z</dcterms:modified>
</cp:coreProperties>
</file>