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8" r:id="rId3"/>
    <p:sldId id="327" r:id="rId4"/>
    <p:sldId id="312" r:id="rId5"/>
    <p:sldId id="299" r:id="rId6"/>
    <p:sldId id="300" r:id="rId7"/>
    <p:sldId id="302" r:id="rId8"/>
    <p:sldId id="303" r:id="rId9"/>
    <p:sldId id="301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22" r:id="rId18"/>
    <p:sldId id="310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>
      <p:cViewPr varScale="1">
        <p:scale>
          <a:sx n="111" d="100"/>
          <a:sy n="111" d="100"/>
        </p:scale>
        <p:origin x="133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681C9-282D-405A-97E2-D93A47F2AE2C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11DF9-3E04-4EBC-9130-24D64CA6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3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Pokok Bahasan dari modul pertemuan yang akan disampaikan pada perkuliahan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Disini diisi dengan Nama Dosen beserta Gelar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/>
              <a:t>Letakkan foto Terbaik anda disini 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FAKULTAS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Program</a:t>
            </a:r>
          </a:p>
          <a:p>
            <a:pPr lvl="0"/>
            <a:r>
              <a:rPr lang="en-US"/>
              <a:t>Studi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0" grpId="1"/>
      <p:bldP spid="31" grpId="0"/>
      <p:bldP spid="31" grpId="1"/>
      <p:bldP spid="32" grpId="0"/>
      <p:bldP spid="32" grpId="1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Sub Pokok Bahasan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Pokok Bahasan Modul dari Pertemuan</a:t>
            </a:r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Diisi dengan Nama Dosen beserta Gelar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4800" dirty="0"/>
              <a:t>PERANCANGAN</a:t>
            </a:r>
          </a:p>
          <a:p>
            <a:r>
              <a:rPr lang="en-US" sz="4800" dirty="0"/>
              <a:t>BERBASIS MIKROPROCESSOR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133600" y="4810664"/>
            <a:ext cx="6705600" cy="457200"/>
          </a:xfrm>
        </p:spPr>
        <p:txBody>
          <a:bodyPr/>
          <a:lstStyle/>
          <a:p>
            <a:r>
              <a:rPr lang="en-US" sz="1400" dirty="0"/>
              <a:t>Zendi Iklima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/>
              <a:t>0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TEKNIK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Elektro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133600" y="3370772"/>
            <a:ext cx="6705600" cy="1066800"/>
          </a:xfrm>
        </p:spPr>
        <p:txBody>
          <a:bodyPr/>
          <a:lstStyle/>
          <a:p>
            <a:r>
              <a:rPr lang="en-US" sz="4000" dirty="0" err="1"/>
              <a:t>MicroControl</a:t>
            </a:r>
            <a:r>
              <a:rPr lang="en-US" sz="4000" dirty="0"/>
              <a:t> with WebSocket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A71F5-21DD-4344-9E82-2FD019CB0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It by Your 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05F2-7097-4E70-8CF7-1D389BF90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75" y="994954"/>
            <a:ext cx="8305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Create file and named it “</a:t>
            </a:r>
            <a:r>
              <a:rPr lang="en-US" sz="4400" b="1" dirty="0">
                <a:solidFill>
                  <a:schemeClr val="tx1"/>
                </a:solidFill>
              </a:rPr>
              <a:t>index.js</a:t>
            </a:r>
            <a:r>
              <a:rPr lang="en-US" sz="4400" dirty="0">
                <a:solidFill>
                  <a:schemeClr val="tx1"/>
                </a:solidFill>
              </a:rPr>
              <a:t>” and set it up.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A7F41-2C70-464B-ABC6-3418C4EA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362200"/>
            <a:ext cx="4286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5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A71F5-21DD-4344-9E82-2FD019CB0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It by Your 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05F2-7097-4E70-8CF7-1D389BF90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75" y="994954"/>
            <a:ext cx="8305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Add socket to your project</a:t>
            </a:r>
            <a:endParaRPr lang="en-US" sz="4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9F51E-0ED9-4AB6-BD04-242AB37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752600"/>
            <a:ext cx="5257800" cy="46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A71F5-21DD-4344-9E82-2FD019CB0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It by Your 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05F2-7097-4E70-8CF7-1D389BF90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75" y="994954"/>
            <a:ext cx="8305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The end of your index.js file</a:t>
            </a: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You need to create “</a:t>
            </a:r>
            <a:r>
              <a:rPr lang="en-US" sz="3600" b="1" dirty="0">
                <a:solidFill>
                  <a:schemeClr val="tx1"/>
                </a:solidFill>
              </a:rPr>
              <a:t>index.html” </a:t>
            </a:r>
            <a:r>
              <a:rPr lang="en-US" sz="3600" dirty="0">
                <a:solidFill>
                  <a:schemeClr val="tx1"/>
                </a:solidFill>
              </a:rPr>
              <a:t>inside the 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A8FBE-5AC8-41BE-970F-0D6D75F8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40" y="1600200"/>
            <a:ext cx="7938870" cy="2020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BEC8C-C21E-4868-A861-7FB1CAA2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249496"/>
            <a:ext cx="2819400" cy="22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842A3B-8CDB-4641-9BD0-1AAA3D2DA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21EDC-A1CB-4CC5-91D4-FD9EB32854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9E360-09B7-4CFD-B438-403D1016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2" y="1295400"/>
            <a:ext cx="8711716" cy="4800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AE7AEA-AF03-4FC2-B8A2-C337DC9DEAC7}"/>
              </a:ext>
            </a:extLst>
          </p:cNvPr>
          <p:cNvCxnSpPr/>
          <p:nvPr/>
        </p:nvCxnSpPr>
        <p:spPr>
          <a:xfrm flipH="1" flipV="1">
            <a:off x="4038600" y="5257800"/>
            <a:ext cx="2590800" cy="304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E1AD96B-BB1A-4FCC-9E4C-CE826F41626C}"/>
              </a:ext>
            </a:extLst>
          </p:cNvPr>
          <p:cNvSpPr/>
          <p:nvPr/>
        </p:nvSpPr>
        <p:spPr>
          <a:xfrm>
            <a:off x="6781800" y="5334000"/>
            <a:ext cx="1828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417388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9F96D4-990F-4A48-92C4-FFFB62C8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61" y="0"/>
            <a:ext cx="5274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0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36661-A241-473E-B7F8-3CA63CDE6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A4D7-6FB4-4F71-96DF-AD1DBC6D0B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04F5E-EBF8-4F05-81C1-3C6F908D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0" y="1286691"/>
            <a:ext cx="8008759" cy="472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4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898B31-5ECC-4FD5-BA1E-2E5E55C1F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1600" y="2895600"/>
            <a:ext cx="7239000" cy="762000"/>
          </a:xfrm>
        </p:spPr>
        <p:txBody>
          <a:bodyPr/>
          <a:lstStyle/>
          <a:p>
            <a:r>
              <a:rPr lang="en-US" sz="6600" dirty="0"/>
              <a:t>WEMOS CODE</a:t>
            </a:r>
          </a:p>
        </p:txBody>
      </p:sp>
    </p:spTree>
    <p:extLst>
      <p:ext uri="{BB962C8B-B14F-4D97-AF65-F5344CB8AC3E}">
        <p14:creationId xmlns:p14="http://schemas.microsoft.com/office/powerpoint/2010/main" val="407769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D88F0D-DDE8-4AD6-BBDA-327DB321A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01906-CB1F-4F0E-89A4-85F263AB16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DOWNLOAD WEBSOCKET LIBRARY</a:t>
            </a:r>
          </a:p>
          <a:p>
            <a:pPr marL="0" indent="0">
              <a:buNone/>
            </a:pPr>
            <a:endParaRPr 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https://github.com/Links2004/arduinoWebSockets</a:t>
            </a:r>
          </a:p>
        </p:txBody>
      </p:sp>
    </p:spTree>
    <p:extLst>
      <p:ext uri="{BB962C8B-B14F-4D97-AF65-F5344CB8AC3E}">
        <p14:creationId xmlns:p14="http://schemas.microsoft.com/office/powerpoint/2010/main" val="252544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9290D-3CAB-4C51-A580-53A8B8CDA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4229E-E2A1-4E5D-B359-FCB94B91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719400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1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4D0D3-9AB1-421C-B969-B8D6C2E45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EC7F-EF41-4D35-AB89-51AB4D3E1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1D19-268C-4620-A78C-4699A552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152400"/>
            <a:ext cx="6677025" cy="65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7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75E82D-D1A9-4144-A7DE-1642BD4B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998"/>
            <a:ext cx="9144000" cy="414200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30A49E-FDFD-47A1-801A-5B5569BB2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Concept</a:t>
            </a:r>
          </a:p>
        </p:txBody>
      </p:sp>
    </p:spTree>
    <p:extLst>
      <p:ext uri="{BB962C8B-B14F-4D97-AF65-F5344CB8AC3E}">
        <p14:creationId xmlns:p14="http://schemas.microsoft.com/office/powerpoint/2010/main" val="3504809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30319E-1746-4B62-95C3-F62963CF2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30A3-8E87-4EC5-917F-16B893B64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02F86-5837-41ED-B57B-2D10E685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5" y="2133600"/>
            <a:ext cx="767313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5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587255-6720-44A7-8096-DA3E84AD8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4BAD-D9FF-4624-B227-4BB5A4BD2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22D9A-A586-4995-BAD9-C7230134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8353"/>
            <a:ext cx="6096000" cy="66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20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187B4E-2750-4E23-B631-D880509F1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FAAB0-5D7D-47B9-8BF8-6DF19DACE3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510DB-50F4-4606-A6DB-58A3B1D2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8" y="1219200"/>
            <a:ext cx="768198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5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6A8A37-E2FC-4ED3-90CA-9CC4E4B6E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4BA22-AD62-4B61-961F-D8341A5EB2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85F67-AC9B-45D0-A61F-2DF4C66A8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2514600"/>
            <a:ext cx="847117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E320BF-5311-440B-8CAB-5387F0DDF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E6A61-C325-4455-94A8-0436125E8D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EF359-A400-4C9D-9747-4A2BF173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8" y="2708229"/>
            <a:ext cx="8715524" cy="14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8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766C8-45D6-4FE7-8274-F7B988E91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F475-0320-46A7-9B7D-68D3B14F69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95A36-9BE8-4AA7-953D-4563F4DD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3466"/>
            <a:ext cx="8305800" cy="64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E7321D-400B-49AE-B4DF-762672A59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D3289-9DC4-4E7F-9C74-6940636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9668A-E2F5-400A-B2AC-9D279965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0" y="1447800"/>
            <a:ext cx="8066480" cy="37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A0D60-F2DF-414E-8D2F-DAC7ECFA9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31EC-1558-4304-8DAA-7322C72CFA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1E6D6-59AC-4C82-B031-16AB9873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9937"/>
            <a:ext cx="8122348" cy="45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6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CBFAF-A5B8-4205-B42A-FFAC0F268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9FBC5-04B5-43F8-AAEF-7F9F2A31950B}"/>
              </a:ext>
            </a:extLst>
          </p:cNvPr>
          <p:cNvSpPr/>
          <p:nvPr/>
        </p:nvSpPr>
        <p:spPr>
          <a:xfrm>
            <a:off x="228600" y="1050985"/>
            <a:ext cx="25908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D8DB4-3F5F-45F9-83C0-31EF2BF2D70B}"/>
              </a:ext>
            </a:extLst>
          </p:cNvPr>
          <p:cNvSpPr/>
          <p:nvPr/>
        </p:nvSpPr>
        <p:spPr>
          <a:xfrm>
            <a:off x="3243891" y="1030857"/>
            <a:ext cx="25908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A72B2-46FD-41D9-BD4D-DA2C8DF02451}"/>
              </a:ext>
            </a:extLst>
          </p:cNvPr>
          <p:cNvSpPr/>
          <p:nvPr/>
        </p:nvSpPr>
        <p:spPr>
          <a:xfrm>
            <a:off x="6243368" y="1066800"/>
            <a:ext cx="25908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5D830-7208-4543-AC2C-FF29E4809527}"/>
              </a:ext>
            </a:extLst>
          </p:cNvPr>
          <p:cNvSpPr txBox="1"/>
          <p:nvPr/>
        </p:nvSpPr>
        <p:spPr>
          <a:xfrm>
            <a:off x="533400" y="1104984"/>
            <a:ext cx="228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Socket Client (Web)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43B1D-9C93-4A8E-9A82-E425A498D8BC}"/>
              </a:ext>
            </a:extLst>
          </p:cNvPr>
          <p:cNvSpPr txBox="1"/>
          <p:nvPr/>
        </p:nvSpPr>
        <p:spPr>
          <a:xfrm>
            <a:off x="6433868" y="11265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Socket Client </a:t>
            </a:r>
            <a:r>
              <a:rPr lang="en-US" b="1" dirty="0" err="1"/>
              <a:t>Wemos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F300C-E5B1-4CBC-8DFF-66E113D37495}"/>
              </a:ext>
            </a:extLst>
          </p:cNvPr>
          <p:cNvSpPr txBox="1"/>
          <p:nvPr/>
        </p:nvSpPr>
        <p:spPr>
          <a:xfrm>
            <a:off x="3739191" y="107399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Socket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4C2ED-49DA-4DA3-A68E-D37A79789F03}"/>
              </a:ext>
            </a:extLst>
          </p:cNvPr>
          <p:cNvSpPr txBox="1"/>
          <p:nvPr/>
        </p:nvSpPr>
        <p:spPr>
          <a:xfrm>
            <a:off x="236507" y="191887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emit(‘</a:t>
            </a:r>
            <a:r>
              <a:rPr lang="en-US" dirty="0" err="1"/>
              <a:t>web_emit_to_srv</a:t>
            </a:r>
            <a:r>
              <a:rPr lang="en-US" dirty="0"/>
              <a:t>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77586-B852-480C-B8C3-3E6967AC709D}"/>
              </a:ext>
            </a:extLst>
          </p:cNvPr>
          <p:cNvSpPr txBox="1"/>
          <p:nvPr/>
        </p:nvSpPr>
        <p:spPr>
          <a:xfrm>
            <a:off x="3276959" y="192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on(‘</a:t>
            </a:r>
            <a:r>
              <a:rPr lang="en-US" dirty="0" err="1"/>
              <a:t>web_emit_to_srv</a:t>
            </a:r>
            <a:r>
              <a:rPr lang="en-US" dirty="0"/>
              <a:t>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209D2-24F3-4333-BED9-0AAA5C8B68FE}"/>
              </a:ext>
            </a:extLst>
          </p:cNvPr>
          <p:cNvSpPr txBox="1"/>
          <p:nvPr/>
        </p:nvSpPr>
        <p:spPr>
          <a:xfrm>
            <a:off x="3291336" y="2338866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emit(‘</a:t>
            </a:r>
            <a:r>
              <a:rPr lang="en-US" sz="1600" dirty="0" err="1"/>
              <a:t>srv_emit_to_wemos</a:t>
            </a:r>
            <a:r>
              <a:rPr lang="en-US" sz="1600" dirty="0"/>
              <a:t>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6A9CE-FDC7-4C15-9654-0C89B4FDB826}"/>
              </a:ext>
            </a:extLst>
          </p:cNvPr>
          <p:cNvSpPr txBox="1"/>
          <p:nvPr/>
        </p:nvSpPr>
        <p:spPr>
          <a:xfrm>
            <a:off x="6324600" y="2338866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on(‘</a:t>
            </a:r>
            <a:r>
              <a:rPr lang="en-US" sz="1600" dirty="0" err="1"/>
              <a:t>srv_emit_to_wemos</a:t>
            </a:r>
            <a:r>
              <a:rPr lang="en-US" sz="1600" dirty="0"/>
              <a:t>’)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07B19-FBD9-4BF2-8B2C-E3F40A646A59}"/>
              </a:ext>
            </a:extLst>
          </p:cNvPr>
          <p:cNvSpPr txBox="1"/>
          <p:nvPr/>
        </p:nvSpPr>
        <p:spPr>
          <a:xfrm>
            <a:off x="6308785" y="4276756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emit(‘</a:t>
            </a:r>
            <a:r>
              <a:rPr lang="en-US" sz="1600" dirty="0" err="1"/>
              <a:t>wemos_emit_to_srv</a:t>
            </a:r>
            <a:r>
              <a:rPr lang="en-US" sz="1600" dirty="0"/>
              <a:t>’)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AB2B04-4210-4DE9-B8C1-6138C48BFAF7}"/>
              </a:ext>
            </a:extLst>
          </p:cNvPr>
          <p:cNvSpPr txBox="1"/>
          <p:nvPr/>
        </p:nvSpPr>
        <p:spPr>
          <a:xfrm>
            <a:off x="3306433" y="43119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on(‘</a:t>
            </a:r>
            <a:r>
              <a:rPr lang="en-US" dirty="0" err="1"/>
              <a:t>wemos_emit_to_srv</a:t>
            </a:r>
            <a:r>
              <a:rPr lang="en-US" dirty="0"/>
              <a:t>’)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DD64-8AB3-40D2-B77B-5DD6D5FB7E66}"/>
              </a:ext>
            </a:extLst>
          </p:cNvPr>
          <p:cNvSpPr txBox="1"/>
          <p:nvPr/>
        </p:nvSpPr>
        <p:spPr>
          <a:xfrm>
            <a:off x="3320810" y="4724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emit(‘</a:t>
            </a:r>
            <a:r>
              <a:rPr lang="en-US" sz="1600" dirty="0" err="1"/>
              <a:t>srv_emit_to_web</a:t>
            </a:r>
            <a:r>
              <a:rPr lang="en-US" sz="1600" dirty="0"/>
              <a:t>’)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5AC02-AFAB-44E9-AE81-C57B4B07BA99}"/>
              </a:ext>
            </a:extLst>
          </p:cNvPr>
          <p:cNvSpPr txBox="1"/>
          <p:nvPr/>
        </p:nvSpPr>
        <p:spPr>
          <a:xfrm>
            <a:off x="398252" y="4701425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on(‘</a:t>
            </a:r>
            <a:r>
              <a:rPr lang="en-US" sz="1600" dirty="0" err="1"/>
              <a:t>srv_emit_to_web</a:t>
            </a:r>
            <a:r>
              <a:rPr lang="en-US" sz="1600" dirty="0"/>
              <a:t>’)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D9A418-8C9E-44BD-9240-1C611FD007B7}"/>
              </a:ext>
            </a:extLst>
          </p:cNvPr>
          <p:cNvSpPr/>
          <p:nvPr/>
        </p:nvSpPr>
        <p:spPr>
          <a:xfrm>
            <a:off x="289704" y="5353875"/>
            <a:ext cx="2280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your_id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to_id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msg_text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56E828-D9DA-413F-853A-E760ADC76B37}"/>
              </a:ext>
            </a:extLst>
          </p:cNvPr>
          <p:cNvSpPr/>
          <p:nvPr/>
        </p:nvSpPr>
        <p:spPr>
          <a:xfrm>
            <a:off x="6514381" y="3216599"/>
            <a:ext cx="2048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Parsing and Generating data</a:t>
            </a:r>
          </a:p>
        </p:txBody>
      </p:sp>
    </p:spTree>
    <p:extLst>
      <p:ext uri="{BB962C8B-B14F-4D97-AF65-F5344CB8AC3E}">
        <p14:creationId xmlns:p14="http://schemas.microsoft.com/office/powerpoint/2010/main" val="301131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DA361DF-D9FC-428C-A8C7-323042B9F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700" y="2590800"/>
            <a:ext cx="8610600" cy="762000"/>
          </a:xfrm>
        </p:spPr>
        <p:txBody>
          <a:bodyPr/>
          <a:lstStyle/>
          <a:p>
            <a:pPr algn="ctr"/>
            <a:r>
              <a:rPr lang="en-US" sz="6600" dirty="0"/>
              <a:t>BUILD YOUR OWN SERVER</a:t>
            </a:r>
          </a:p>
        </p:txBody>
      </p:sp>
    </p:spTree>
    <p:extLst>
      <p:ext uri="{BB962C8B-B14F-4D97-AF65-F5344CB8AC3E}">
        <p14:creationId xmlns:p14="http://schemas.microsoft.com/office/powerpoint/2010/main" val="342364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5D3863-D82F-4B06-BB1A-45BC6565E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7971-F2E6-40BA-8742-C38C8EFA5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B2AF5-9D4B-4C0D-9E9A-AA211E07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1" y="0"/>
            <a:ext cx="750317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A05784-96BD-412E-A749-B1F25A856284}"/>
              </a:ext>
            </a:extLst>
          </p:cNvPr>
          <p:cNvSpPr/>
          <p:nvPr/>
        </p:nvSpPr>
        <p:spPr>
          <a:xfrm>
            <a:off x="4419600" y="1794301"/>
            <a:ext cx="3865889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the installation complete</a:t>
            </a:r>
          </a:p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open your CMD then type:</a:t>
            </a:r>
          </a:p>
          <a:p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153093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1B9500-AAF9-4EEE-8100-D550100923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7B623-966D-4A39-AEF8-9BFE11DE6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A5651-6DF4-4E20-B2E9-CD9C5DF9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78" y="0"/>
            <a:ext cx="6335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4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122ADB-4CD4-46EB-90B6-F69A77572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USE 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CFBA3-4C06-463A-9581-8FEC1F8C1A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Extract Project to a Directory: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Then you the packages should be like: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DD002-A045-4D6D-AB9A-981A64C7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34" y="2514600"/>
            <a:ext cx="4876800" cy="33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9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122ADB-4CD4-46EB-90B6-F69A77572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USE 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CFBA3-4C06-463A-9581-8FEC1F8C1A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Open CMD related to the project directory then type: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800" b="1" dirty="0" err="1">
                <a:solidFill>
                  <a:schemeClr val="tx1"/>
                </a:solidFill>
              </a:rPr>
              <a:t>npm</a:t>
            </a:r>
            <a:r>
              <a:rPr lang="en-US" sz="4800" b="1" dirty="0">
                <a:solidFill>
                  <a:schemeClr val="tx1"/>
                </a:solidFill>
              </a:rPr>
              <a:t> install</a:t>
            </a:r>
          </a:p>
          <a:p>
            <a:pPr marL="0" indent="0">
              <a:buNone/>
            </a:pPr>
            <a:endParaRPr lang="en-US" sz="4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Related packages will installed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99637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FA71F5-21DD-4344-9E82-2FD019CB0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It by Your 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B05F2-7097-4E70-8CF7-1D389BF90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9100" y="1143000"/>
            <a:ext cx="8305800" cy="4800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Open CMD, set to your Project folder then install required packages (additional libraries):</a:t>
            </a:r>
          </a:p>
          <a:p>
            <a:pPr marL="0" indent="0">
              <a:buNone/>
            </a:pPr>
            <a:endParaRPr 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b="1" dirty="0" err="1">
                <a:solidFill>
                  <a:schemeClr val="tx1"/>
                </a:solidFill>
              </a:rPr>
              <a:t>npm</a:t>
            </a:r>
            <a:r>
              <a:rPr lang="en-US" sz="4400" b="1" dirty="0">
                <a:solidFill>
                  <a:schemeClr val="tx1"/>
                </a:solidFill>
              </a:rPr>
              <a:t> install –save body-parser path socket.io </a:t>
            </a:r>
            <a:r>
              <a:rPr lang="en-US" sz="4400" b="1" dirty="0" err="1">
                <a:solidFill>
                  <a:schemeClr val="tx1"/>
                </a:solidFill>
              </a:rPr>
              <a:t>ip</a:t>
            </a:r>
            <a:r>
              <a:rPr lang="en-US" sz="4400" b="1" dirty="0">
                <a:solidFill>
                  <a:schemeClr val="tx1"/>
                </a:solidFill>
              </a:rPr>
              <a:t> http </a:t>
            </a:r>
            <a:r>
              <a:rPr lang="en-US" sz="4400" b="1" dirty="0" err="1">
                <a:solidFill>
                  <a:schemeClr val="tx1"/>
                </a:solidFill>
              </a:rPr>
              <a:t>ejs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400" b="1" dirty="0" err="1">
                <a:solidFill>
                  <a:schemeClr val="tx1"/>
                </a:solidFill>
              </a:rPr>
              <a:t>nodemon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2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277</Words>
  <Application>Microsoft Office PowerPoint</Application>
  <PresentationFormat>On-screen Show (4:3)</PresentationFormat>
  <Paragraphs>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Baskerville Old Face</vt:lpstr>
      <vt:lpstr>Calibri</vt:lpstr>
      <vt:lpstr>Courier New</vt:lpstr>
      <vt:lpstr>Impact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Zendi Iklima</cp:lastModifiedBy>
  <cp:revision>195</cp:revision>
  <dcterms:created xsi:type="dcterms:W3CDTF">2013-02-08T01:55:00Z</dcterms:created>
  <dcterms:modified xsi:type="dcterms:W3CDTF">2019-03-16T16:35:19Z</dcterms:modified>
</cp:coreProperties>
</file>