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A59"/>
    <a:srgbClr val="080E2B"/>
    <a:srgbClr val="0958A5"/>
    <a:srgbClr val="F7BE0E"/>
    <a:srgbClr val="05448F"/>
    <a:srgbClr val="03A0E5"/>
    <a:srgbClr val="84C225"/>
    <a:srgbClr val="8CCD27"/>
    <a:srgbClr val="34C38F"/>
    <a:srgbClr val="034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7C6-2601-488F-8429-51D64848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00319-564D-43AA-89C4-C87E6498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BC3B-980E-46E8-8F60-8801EC1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314F-340D-460C-A738-709D942E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7C86-F14D-4C8F-B4FD-22A44511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DEE-2106-4FBD-B5A4-68B2377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C357-071B-4034-9A2C-6B9CBC6AA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F03-69AD-417E-B543-A3AF4F0B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8EAF-B2B0-478A-8FB0-B95A8E42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050E-A900-4B27-921A-B2A1469A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F992D-8B55-4B58-B827-5A631ED85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3913C-2A21-40BE-9217-6517CEDD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3BBC-21CA-4E63-83C7-04E53A29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7A3-383A-4F53-999C-5FEA0E78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0644-7EF2-427D-BA1A-5C5F012D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9C9-8E5B-4597-B0D1-BE98BB90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19E1-9C66-4590-9826-4391F4B7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5F95-B02D-4F2E-9ACC-B3DFB7BC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D34D-AACA-4F3C-A0AF-9396C220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0D3B-D40B-44A8-BD63-093B241F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826D-D272-4731-BC86-BD8CB091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D20B-4284-4FE4-A3E4-75AB4C19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2DEA-C719-4BCF-ACE0-2A6C0CC7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B138-08E8-4DDA-9845-77EFE812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DED1-EA45-47D7-AC7E-299B62FB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1D4B-6E67-4827-86F8-3AB11B62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762B-81BC-49A2-A2B3-1C504C67C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FE97C-2139-4C0A-8D9A-E8B4B68D4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5332-AA80-4969-888F-D548E31D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745FD-543A-4B03-9154-00D6A1DD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72EB-E7AD-422C-A678-BCA35DA5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8577-65CC-43B0-AB03-5B27ED85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9C1C-C5AE-4573-A671-32C97BAE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E439-69D9-428B-8E2D-1E830A63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A39CB-24EF-45A3-9C10-7424046D0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8C00-297D-457D-8D88-B34EA7B2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75DBD-AB02-420F-A3E0-19D9933D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3D8B5-30DF-4A31-B94D-8F967F1F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F4EBC-E3A2-40FA-A486-5C10579C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95C3-AFBE-448F-87EA-77D929C8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84900-3213-42BE-936F-2918C6A7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64909-8D31-4D7C-92C7-F498BBE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6124-DDC2-44CD-A689-1F243CA3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F02F7-809D-4005-9B0A-0EE9874D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EE5C1-3496-44B8-A16F-41265574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7DF1-D671-4A5A-8D7F-6DF10B33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3AAA-1D00-4A83-8ED6-37ED2B49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ED67-05E1-40A3-960B-29A251E4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3F24-AF18-41BA-BB2B-5DE31F614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8D76E-575C-4FD4-BDA5-240806E0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AD4F-1D87-45CA-8CFA-ED420F5E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EFED-F7E6-49D7-AB78-3AE89ED6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017E-C787-45F0-AFEF-5BA54B60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96D91-9268-4528-AA3B-69A7D82CF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D72A6-6653-49EE-8A94-1E9ACADE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5E274-4191-46B7-9D45-50CE9AD2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B6AA7-99BF-42CE-B284-6899AA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0AAED-51AB-4554-9AD4-556B149C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F6720-08AE-4DDA-861D-0A89AD39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05ED-8BBC-46C9-B822-E554803A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1982-FDBA-40A1-AA02-EB98D58DD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CC6E-0CD5-4A1B-A96C-E1D39ADE0BE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C032-B903-4CBF-936B-0C3672258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42B8-709E-4D0A-B8B7-6543A12F9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D39C-9CF6-46A6-832D-94A173C2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2F624-8863-44FA-AEA1-F9D60C161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0" b="20315"/>
          <a:stretch/>
        </p:blipFill>
        <p:spPr>
          <a:xfrm>
            <a:off x="2852371" y="221476"/>
            <a:ext cx="6487258" cy="3893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991EB-AEE6-4D57-A50F-5E9553430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7"/>
          <a:stretch/>
        </p:blipFill>
        <p:spPr>
          <a:xfrm>
            <a:off x="2190750" y="4339167"/>
            <a:ext cx="7810500" cy="16303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3F12EB-3101-4CE0-A090-69F9DE90B395}"/>
              </a:ext>
            </a:extLst>
          </p:cNvPr>
          <p:cNvSpPr/>
          <p:nvPr/>
        </p:nvSpPr>
        <p:spPr>
          <a:xfrm>
            <a:off x="3221708" y="640708"/>
            <a:ext cx="17379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0"/>
                <a:solidFill>
                  <a:schemeClr val="bg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Segoe UI Semibold" panose="020B0702040204020203" pitchFamily="34" charset="0"/>
              </a:rPr>
              <a:t>kad</a:t>
            </a:r>
            <a:endParaRPr lang="en-US" sz="8000" b="1" cap="none" spc="0" dirty="0">
              <a:ln w="0"/>
              <a:solidFill>
                <a:schemeClr val="bg1"/>
              </a:solidFill>
              <a:latin typeface="MS Mincho" panose="02020609040205080304" pitchFamily="49" charset="-128"/>
              <a:ea typeface="MS Mincho" panose="02020609040205080304" pitchFamily="49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FA0160-4AA4-4C27-84F8-201B38BE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7"/>
          <a:stretch/>
        </p:blipFill>
        <p:spPr>
          <a:xfrm>
            <a:off x="2190750" y="4339167"/>
            <a:ext cx="7810500" cy="16303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6449DC-9CB6-4A5D-BFB2-FAF53883A209}"/>
              </a:ext>
            </a:extLst>
          </p:cNvPr>
          <p:cNvSpPr/>
          <p:nvPr/>
        </p:nvSpPr>
        <p:spPr>
          <a:xfrm>
            <a:off x="2852371" y="574595"/>
            <a:ext cx="5891579" cy="3390900"/>
          </a:xfrm>
          <a:prstGeom prst="roundRect">
            <a:avLst/>
          </a:prstGeom>
          <a:solidFill>
            <a:srgbClr val="03A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347E9-38A5-4C8A-A794-CA2020849236}"/>
              </a:ext>
            </a:extLst>
          </p:cNvPr>
          <p:cNvSpPr/>
          <p:nvPr/>
        </p:nvSpPr>
        <p:spPr>
          <a:xfrm>
            <a:off x="3417271" y="1780161"/>
            <a:ext cx="112242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err="1">
                <a:ln w="0"/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si</a:t>
            </a:r>
            <a:endParaRPr lang="en-US" sz="11500" b="0" cap="none" spc="0" dirty="0">
              <a:ln w="0"/>
              <a:solidFill>
                <a:schemeClr val="bg1"/>
              </a:solidFill>
              <a:latin typeface="Candara" panose="020E05020303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C75FEF-7D67-461A-B534-101DC59E3996}"/>
              </a:ext>
            </a:extLst>
          </p:cNvPr>
          <p:cNvSpPr/>
          <p:nvPr/>
        </p:nvSpPr>
        <p:spPr>
          <a:xfrm>
            <a:off x="4428147" y="1505259"/>
            <a:ext cx="12875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1"/>
                </a:solidFill>
                <a:latin typeface="Ink Free" panose="03080402000500000000" pitchFamily="66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D6BD8-AAF1-4304-A20E-DF5C72E43D59}"/>
              </a:ext>
            </a:extLst>
          </p:cNvPr>
          <p:cNvSpPr/>
          <p:nvPr/>
        </p:nvSpPr>
        <p:spPr>
          <a:xfrm>
            <a:off x="5739822" y="2270045"/>
            <a:ext cx="20281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err="1">
                <a:ln w="0"/>
                <a:solidFill>
                  <a:schemeClr val="bg1"/>
                </a:solidFill>
                <a:latin typeface="Euclid Symbol" panose="05050102010706020507" pitchFamily="18" charset="2"/>
                <a:cs typeface="Segoe UI Semibold" panose="020B0702040204020203" pitchFamily="34" charset="0"/>
              </a:rPr>
              <a:t>obe</a:t>
            </a:r>
            <a:endParaRPr lang="en-US" sz="8800" b="1" cap="none" spc="0" dirty="0">
              <a:ln w="0"/>
              <a:solidFill>
                <a:schemeClr val="bg1"/>
              </a:solidFill>
              <a:latin typeface="Euclid Symbol" panose="05050102010706020507" pitchFamily="18" charset="2"/>
              <a:cs typeface="Segoe UI Semibold" panose="020B07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1EB21-0696-4892-AED6-5F95C847B0BF}"/>
              </a:ext>
            </a:extLst>
          </p:cNvPr>
          <p:cNvSpPr/>
          <p:nvPr/>
        </p:nvSpPr>
        <p:spPr>
          <a:xfrm>
            <a:off x="2994311" y="3428935"/>
            <a:ext cx="56076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i="1" cap="none" spc="0" dirty="0">
                <a:ln w="0"/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SISTEM INFORMASI AKADEMIK BERBASIS OUTCOME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BEC4AA-1C7D-4D9F-9968-508A32FE4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5913">
            <a:off x="4902155" y="419409"/>
            <a:ext cx="3810000" cy="21717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63970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FA0160-4AA4-4C27-84F8-201B38BE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7"/>
          <a:stretch/>
        </p:blipFill>
        <p:spPr>
          <a:xfrm>
            <a:off x="2190750" y="4339167"/>
            <a:ext cx="7810500" cy="16303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F5E6696-027F-4009-A0FD-40EF8D421BBB}"/>
              </a:ext>
            </a:extLst>
          </p:cNvPr>
          <p:cNvGrpSpPr/>
          <p:nvPr/>
        </p:nvGrpSpPr>
        <p:grpSpPr>
          <a:xfrm>
            <a:off x="3035107" y="823383"/>
            <a:ext cx="6121785" cy="3390900"/>
            <a:chOff x="3263265" y="823383"/>
            <a:chExt cx="6121785" cy="33909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2DD552-18B8-4C2F-9564-B7E12D82CF4E}"/>
                </a:ext>
              </a:extLst>
            </p:cNvPr>
            <p:cNvGrpSpPr/>
            <p:nvPr/>
          </p:nvGrpSpPr>
          <p:grpSpPr>
            <a:xfrm>
              <a:off x="4301890" y="859129"/>
              <a:ext cx="5083160" cy="3319407"/>
              <a:chOff x="4225690" y="681687"/>
              <a:chExt cx="5083160" cy="312302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3A337F-67A7-4277-8DCB-FF5D51A73626}"/>
                  </a:ext>
                </a:extLst>
              </p:cNvPr>
              <p:cNvSpPr/>
              <p:nvPr/>
            </p:nvSpPr>
            <p:spPr>
              <a:xfrm>
                <a:off x="4577375" y="742654"/>
                <a:ext cx="4731475" cy="3001097"/>
              </a:xfrm>
              <a:prstGeom prst="roundRect">
                <a:avLst/>
              </a:prstGeom>
              <a:solidFill>
                <a:srgbClr val="84C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B8815B0-1C2E-4532-84D2-E12C555C5632}"/>
                  </a:ext>
                </a:extLst>
              </p:cNvPr>
              <p:cNvSpPr/>
              <p:nvPr/>
            </p:nvSpPr>
            <p:spPr>
              <a:xfrm>
                <a:off x="4225690" y="681687"/>
                <a:ext cx="4889735" cy="31230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6449DC-9CB6-4A5D-BFB2-FAF53883A209}"/>
                </a:ext>
              </a:extLst>
            </p:cNvPr>
            <p:cNvSpPr/>
            <p:nvPr/>
          </p:nvSpPr>
          <p:spPr>
            <a:xfrm>
              <a:off x="3263265" y="823383"/>
              <a:ext cx="5665470" cy="3390900"/>
            </a:xfrm>
            <a:prstGeom prst="roundRect">
              <a:avLst/>
            </a:prstGeom>
            <a:solidFill>
              <a:srgbClr val="034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9A0E3F-F9C6-4138-AF94-14705B57FD10}"/>
              </a:ext>
            </a:extLst>
          </p:cNvPr>
          <p:cNvGrpSpPr/>
          <p:nvPr/>
        </p:nvGrpSpPr>
        <p:grpSpPr>
          <a:xfrm>
            <a:off x="2956283" y="680625"/>
            <a:ext cx="5823118" cy="3464860"/>
            <a:chOff x="2920832" y="401536"/>
            <a:chExt cx="5823118" cy="34648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5DA328-5B6E-4CFC-AB6F-ABEE65E85E24}"/>
                </a:ext>
              </a:extLst>
            </p:cNvPr>
            <p:cNvSpPr/>
            <p:nvPr/>
          </p:nvSpPr>
          <p:spPr>
            <a:xfrm>
              <a:off x="3417271" y="1780161"/>
              <a:ext cx="1122422" cy="18620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 err="1">
                  <a:ln w="0"/>
                  <a:solidFill>
                    <a:schemeClr val="bg1"/>
                  </a:solidFill>
                  <a:latin typeface="Candara" panose="020E0502030303020204" pitchFamily="34" charset="0"/>
                  <a:cs typeface="Segoe UI Semibold" panose="020B0702040204020203" pitchFamily="34" charset="0"/>
                </a:rPr>
                <a:t>si</a:t>
              </a:r>
              <a:endParaRPr lang="en-US" sz="11500" b="0" cap="none" spc="0" dirty="0">
                <a:ln w="0"/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D4B426-C138-42B0-A4E8-8BDE181E3F79}"/>
                </a:ext>
              </a:extLst>
            </p:cNvPr>
            <p:cNvSpPr/>
            <p:nvPr/>
          </p:nvSpPr>
          <p:spPr>
            <a:xfrm>
              <a:off x="4428147" y="1505259"/>
              <a:ext cx="1287533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0"/>
                  <a:solidFill>
                    <a:schemeClr val="bg1"/>
                  </a:solidFill>
                  <a:latin typeface="Ink Free" panose="03080402000500000000" pitchFamily="66" charset="0"/>
                  <a:cs typeface="Segoe UI Semibold" panose="020B0702040204020203" pitchFamily="34" charset="0"/>
                </a:rPr>
                <a:t>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03AEFE-B89F-4C94-A2AE-FA4C1A43E9AF}"/>
                </a:ext>
              </a:extLst>
            </p:cNvPr>
            <p:cNvSpPr/>
            <p:nvPr/>
          </p:nvSpPr>
          <p:spPr>
            <a:xfrm>
              <a:off x="5739822" y="2270045"/>
              <a:ext cx="2028119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cap="none" spc="0" dirty="0" err="1">
                  <a:ln w="0"/>
                  <a:solidFill>
                    <a:schemeClr val="bg1"/>
                  </a:solidFill>
                  <a:latin typeface="Euclid Symbol" panose="05050102010706020507" pitchFamily="18" charset="2"/>
                  <a:cs typeface="Segoe UI Semibold" panose="020B0702040204020203" pitchFamily="34" charset="0"/>
                </a:rPr>
                <a:t>obe</a:t>
              </a:r>
              <a:endParaRPr lang="en-US" sz="8800" b="1" cap="none" spc="0" dirty="0">
                <a:ln w="0"/>
                <a:solidFill>
                  <a:schemeClr val="bg1"/>
                </a:solidFill>
                <a:latin typeface="Euclid Symbol" panose="05050102010706020507" pitchFamily="18" charset="2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D97AC87-D301-401D-BA40-E270D2900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5913">
              <a:off x="4674860" y="401536"/>
              <a:ext cx="3810000" cy="2171700"/>
            </a:xfrm>
            <a:prstGeom prst="rect">
              <a:avLst/>
            </a:prstGeom>
            <a:effectLst>
              <a:softEdge rad="12700"/>
            </a:effec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147C19-F8DD-41C4-AF2D-E0346EE22D3D}"/>
                </a:ext>
              </a:extLst>
            </p:cNvPr>
            <p:cNvSpPr/>
            <p:nvPr/>
          </p:nvSpPr>
          <p:spPr>
            <a:xfrm>
              <a:off x="2920832" y="3497064"/>
              <a:ext cx="582311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i="1" cap="none" spc="0" dirty="0">
                  <a:ln w="0"/>
                  <a:solidFill>
                    <a:schemeClr val="bg1"/>
                  </a:solidFill>
                  <a:latin typeface="Candara" panose="020E0502030303020204" pitchFamily="34" charset="0"/>
                  <a:cs typeface="Segoe UI Semibold" panose="020B0702040204020203" pitchFamily="34" charset="0"/>
                </a:rPr>
                <a:t>SISTEM INFORMASI AKADEMIK BERBASIS OUTCOME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80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3A337F-67A7-4277-8DCB-FF5D51A73626}"/>
              </a:ext>
            </a:extLst>
          </p:cNvPr>
          <p:cNvSpPr/>
          <p:nvPr/>
        </p:nvSpPr>
        <p:spPr>
          <a:xfrm>
            <a:off x="4577375" y="742654"/>
            <a:ext cx="4731475" cy="3001097"/>
          </a:xfrm>
          <a:prstGeom prst="roundRect">
            <a:avLst/>
          </a:prstGeom>
          <a:solidFill>
            <a:srgbClr val="034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8815B0-1C2E-4532-84D2-E12C555C5632}"/>
              </a:ext>
            </a:extLst>
          </p:cNvPr>
          <p:cNvSpPr/>
          <p:nvPr/>
        </p:nvSpPr>
        <p:spPr>
          <a:xfrm>
            <a:off x="4225690" y="681687"/>
            <a:ext cx="4731475" cy="31230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A0160-4AA4-4C27-84F8-201B38BE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7"/>
          <a:stretch/>
        </p:blipFill>
        <p:spPr>
          <a:xfrm>
            <a:off x="2190750" y="4339167"/>
            <a:ext cx="7810500" cy="16303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6449DC-9CB6-4A5D-BFB2-FAF53883A209}"/>
              </a:ext>
            </a:extLst>
          </p:cNvPr>
          <p:cNvSpPr/>
          <p:nvPr/>
        </p:nvSpPr>
        <p:spPr>
          <a:xfrm>
            <a:off x="2999656" y="547751"/>
            <a:ext cx="5665470" cy="3390900"/>
          </a:xfrm>
          <a:prstGeom prst="roundRect">
            <a:avLst/>
          </a:prstGeom>
          <a:solidFill>
            <a:srgbClr val="034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4D06FB-EC59-4766-ABA0-BE09654356D8}"/>
              </a:ext>
            </a:extLst>
          </p:cNvPr>
          <p:cNvGrpSpPr/>
          <p:nvPr/>
        </p:nvGrpSpPr>
        <p:grpSpPr>
          <a:xfrm>
            <a:off x="2920832" y="419409"/>
            <a:ext cx="5823118" cy="3446987"/>
            <a:chOff x="2920832" y="419409"/>
            <a:chExt cx="5823118" cy="3446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9347E9-38A5-4C8A-A794-CA2020849236}"/>
                </a:ext>
              </a:extLst>
            </p:cNvPr>
            <p:cNvSpPr/>
            <p:nvPr/>
          </p:nvSpPr>
          <p:spPr>
            <a:xfrm>
              <a:off x="3417271" y="1780161"/>
              <a:ext cx="1122422" cy="18620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 err="1">
                  <a:ln w="0"/>
                  <a:solidFill>
                    <a:schemeClr val="bg1"/>
                  </a:solidFill>
                  <a:latin typeface="Candara" panose="020E0502030303020204" pitchFamily="34" charset="0"/>
                  <a:cs typeface="Segoe UI Semibold" panose="020B0702040204020203" pitchFamily="34" charset="0"/>
                </a:rPr>
                <a:t>si</a:t>
              </a:r>
              <a:endParaRPr lang="en-US" sz="11500" b="0" cap="none" spc="0" dirty="0">
                <a:ln w="0"/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C75FEF-7D67-461A-B534-101DC59E3996}"/>
                </a:ext>
              </a:extLst>
            </p:cNvPr>
            <p:cNvSpPr/>
            <p:nvPr/>
          </p:nvSpPr>
          <p:spPr>
            <a:xfrm>
              <a:off x="4428147" y="1505259"/>
              <a:ext cx="1287533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0"/>
                  <a:solidFill>
                    <a:schemeClr val="bg1"/>
                  </a:solidFill>
                  <a:latin typeface="Ink Free" panose="03080402000500000000" pitchFamily="66" charset="0"/>
                  <a:cs typeface="Segoe UI Semibold" panose="020B0702040204020203" pitchFamily="34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D6BD8-AAF1-4304-A20E-DF5C72E43D59}"/>
                </a:ext>
              </a:extLst>
            </p:cNvPr>
            <p:cNvSpPr/>
            <p:nvPr/>
          </p:nvSpPr>
          <p:spPr>
            <a:xfrm>
              <a:off x="5739822" y="2270045"/>
              <a:ext cx="2028119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cap="none" spc="0" dirty="0" err="1">
                  <a:ln w="0"/>
                  <a:solidFill>
                    <a:schemeClr val="bg1"/>
                  </a:solidFill>
                  <a:latin typeface="Euclid Symbol" panose="05050102010706020507" pitchFamily="18" charset="2"/>
                  <a:cs typeface="Segoe UI Semibold" panose="020B0702040204020203" pitchFamily="34" charset="0"/>
                </a:rPr>
                <a:t>obe</a:t>
              </a:r>
              <a:endParaRPr lang="en-US" sz="8800" b="1" cap="none" spc="0" dirty="0">
                <a:ln w="0"/>
                <a:solidFill>
                  <a:schemeClr val="bg1"/>
                </a:solidFill>
                <a:latin typeface="Euclid Symbol" panose="05050102010706020507" pitchFamily="18" charset="2"/>
                <a:cs typeface="Segoe UI Semibold" panose="020B0702040204020203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613168-6F41-4205-8397-1B087DC22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5913">
              <a:off x="4902155" y="419409"/>
              <a:ext cx="3810000" cy="2171700"/>
            </a:xfrm>
            <a:prstGeom prst="rect">
              <a:avLst/>
            </a:prstGeom>
            <a:effectLst>
              <a:softEdge rad="12700"/>
            </a:effec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1EB21-0696-4892-AED6-5F95C847B0BF}"/>
                </a:ext>
              </a:extLst>
            </p:cNvPr>
            <p:cNvSpPr/>
            <p:nvPr/>
          </p:nvSpPr>
          <p:spPr>
            <a:xfrm>
              <a:off x="2920832" y="3497064"/>
              <a:ext cx="582311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i="1" cap="none" spc="0" dirty="0">
                  <a:ln w="0"/>
                  <a:solidFill>
                    <a:schemeClr val="bg1"/>
                  </a:solidFill>
                  <a:latin typeface="Candara" panose="020E0502030303020204" pitchFamily="34" charset="0"/>
                  <a:cs typeface="Segoe UI Semibold" panose="020B0702040204020203" pitchFamily="34" charset="0"/>
                </a:rPr>
                <a:t>SISTEM INFORMASI AKADEMIK BERBASIS OUTCOME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00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FA0160-4AA4-4C27-84F8-201B38BE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7"/>
          <a:stretch/>
        </p:blipFill>
        <p:spPr>
          <a:xfrm>
            <a:off x="2190750" y="4339167"/>
            <a:ext cx="7810500" cy="16303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6449DC-9CB6-4A5D-BFB2-FAF53883A209}"/>
              </a:ext>
            </a:extLst>
          </p:cNvPr>
          <p:cNvSpPr/>
          <p:nvPr/>
        </p:nvSpPr>
        <p:spPr>
          <a:xfrm>
            <a:off x="2852371" y="574595"/>
            <a:ext cx="5891579" cy="3390900"/>
          </a:xfrm>
          <a:prstGeom prst="roundRect">
            <a:avLst/>
          </a:prstGeom>
          <a:solidFill>
            <a:srgbClr val="8CC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347E9-38A5-4C8A-A794-CA2020849236}"/>
              </a:ext>
            </a:extLst>
          </p:cNvPr>
          <p:cNvSpPr/>
          <p:nvPr/>
        </p:nvSpPr>
        <p:spPr>
          <a:xfrm>
            <a:off x="3417271" y="1780161"/>
            <a:ext cx="112242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err="1">
                <a:ln w="0"/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si</a:t>
            </a:r>
            <a:endParaRPr lang="en-US" sz="11500" b="0" cap="none" spc="0" dirty="0">
              <a:ln w="0"/>
              <a:solidFill>
                <a:schemeClr val="bg1"/>
              </a:solidFill>
              <a:latin typeface="Candara" panose="020E05020303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C75FEF-7D67-461A-B534-101DC59E3996}"/>
              </a:ext>
            </a:extLst>
          </p:cNvPr>
          <p:cNvSpPr/>
          <p:nvPr/>
        </p:nvSpPr>
        <p:spPr>
          <a:xfrm>
            <a:off x="4428147" y="1505259"/>
            <a:ext cx="12875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1"/>
                </a:solidFill>
                <a:latin typeface="Ink Free" panose="03080402000500000000" pitchFamily="66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D6BD8-AAF1-4304-A20E-DF5C72E43D59}"/>
              </a:ext>
            </a:extLst>
          </p:cNvPr>
          <p:cNvSpPr/>
          <p:nvPr/>
        </p:nvSpPr>
        <p:spPr>
          <a:xfrm>
            <a:off x="5739822" y="2270045"/>
            <a:ext cx="20281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err="1">
                <a:ln w="0"/>
                <a:solidFill>
                  <a:schemeClr val="bg1"/>
                </a:solidFill>
                <a:latin typeface="Euclid Symbol" panose="05050102010706020507" pitchFamily="18" charset="2"/>
                <a:cs typeface="Segoe UI Semibold" panose="020B0702040204020203" pitchFamily="34" charset="0"/>
              </a:rPr>
              <a:t>obe</a:t>
            </a:r>
            <a:endParaRPr lang="en-US" sz="8800" b="1" cap="none" spc="0" dirty="0">
              <a:ln w="0"/>
              <a:solidFill>
                <a:schemeClr val="bg1"/>
              </a:solidFill>
              <a:latin typeface="Euclid Symbol" panose="05050102010706020507" pitchFamily="18" charset="2"/>
              <a:cs typeface="Segoe UI Semibold" panose="020B07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613168-6F41-4205-8397-1B087DC22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5913">
            <a:off x="4902155" y="419409"/>
            <a:ext cx="3810000" cy="21717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11EB21-0696-4892-AED6-5F95C847B0BF}"/>
              </a:ext>
            </a:extLst>
          </p:cNvPr>
          <p:cNvSpPr/>
          <p:nvPr/>
        </p:nvSpPr>
        <p:spPr>
          <a:xfrm>
            <a:off x="2920832" y="3497064"/>
            <a:ext cx="582311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i="1" cap="none" spc="0" dirty="0">
                <a:ln w="0"/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SISTEM INFORMASI AKADEMIK BERBASIS OUTCOME</a:t>
            </a:r>
          </a:p>
        </p:txBody>
      </p:sp>
    </p:spTree>
    <p:extLst>
      <p:ext uri="{BB962C8B-B14F-4D97-AF65-F5344CB8AC3E}">
        <p14:creationId xmlns:p14="http://schemas.microsoft.com/office/powerpoint/2010/main" val="4069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5BD165C4-160C-4E27-99BF-F80CB5BA0F54}"/>
              </a:ext>
            </a:extLst>
          </p:cNvPr>
          <p:cNvSpPr/>
          <p:nvPr/>
        </p:nvSpPr>
        <p:spPr>
          <a:xfrm>
            <a:off x="2857584" y="312767"/>
            <a:ext cx="5946635" cy="3713426"/>
          </a:xfrm>
          <a:custGeom>
            <a:avLst/>
            <a:gdLst>
              <a:gd name="connsiteX0" fmla="*/ 0 w 5834062"/>
              <a:gd name="connsiteY0" fmla="*/ 519123 h 3114675"/>
              <a:gd name="connsiteX1" fmla="*/ 519123 w 5834062"/>
              <a:gd name="connsiteY1" fmla="*/ 0 h 3114675"/>
              <a:gd name="connsiteX2" fmla="*/ 5314939 w 5834062"/>
              <a:gd name="connsiteY2" fmla="*/ 0 h 3114675"/>
              <a:gd name="connsiteX3" fmla="*/ 5834062 w 5834062"/>
              <a:gd name="connsiteY3" fmla="*/ 519123 h 3114675"/>
              <a:gd name="connsiteX4" fmla="*/ 5834062 w 5834062"/>
              <a:gd name="connsiteY4" fmla="*/ 2595552 h 3114675"/>
              <a:gd name="connsiteX5" fmla="*/ 5314939 w 5834062"/>
              <a:gd name="connsiteY5" fmla="*/ 3114675 h 3114675"/>
              <a:gd name="connsiteX6" fmla="*/ 519123 w 5834062"/>
              <a:gd name="connsiteY6" fmla="*/ 3114675 h 3114675"/>
              <a:gd name="connsiteX7" fmla="*/ 0 w 5834062"/>
              <a:gd name="connsiteY7" fmla="*/ 2595552 h 3114675"/>
              <a:gd name="connsiteX8" fmla="*/ 0 w 5834062"/>
              <a:gd name="connsiteY8" fmla="*/ 519123 h 3114675"/>
              <a:gd name="connsiteX0" fmla="*/ 52388 w 5886450"/>
              <a:gd name="connsiteY0" fmla="*/ 519123 h 3114675"/>
              <a:gd name="connsiteX1" fmla="*/ 571511 w 5886450"/>
              <a:gd name="connsiteY1" fmla="*/ 0 h 3114675"/>
              <a:gd name="connsiteX2" fmla="*/ 5367327 w 5886450"/>
              <a:gd name="connsiteY2" fmla="*/ 0 h 3114675"/>
              <a:gd name="connsiteX3" fmla="*/ 5886450 w 5886450"/>
              <a:gd name="connsiteY3" fmla="*/ 519123 h 3114675"/>
              <a:gd name="connsiteX4" fmla="*/ 5886450 w 5886450"/>
              <a:gd name="connsiteY4" fmla="*/ 2595552 h 3114675"/>
              <a:gd name="connsiteX5" fmla="*/ 5367327 w 5886450"/>
              <a:gd name="connsiteY5" fmla="*/ 3114675 h 3114675"/>
              <a:gd name="connsiteX6" fmla="*/ 571511 w 5886450"/>
              <a:gd name="connsiteY6" fmla="*/ 3114675 h 3114675"/>
              <a:gd name="connsiteX7" fmla="*/ 0 w 5886450"/>
              <a:gd name="connsiteY7" fmla="*/ 2695565 h 3114675"/>
              <a:gd name="connsiteX8" fmla="*/ 52388 w 5886450"/>
              <a:gd name="connsiteY8" fmla="*/ 519123 h 3114675"/>
              <a:gd name="connsiteX0" fmla="*/ 61830 w 5895892"/>
              <a:gd name="connsiteY0" fmla="*/ 519123 h 3114675"/>
              <a:gd name="connsiteX1" fmla="*/ 580953 w 5895892"/>
              <a:gd name="connsiteY1" fmla="*/ 0 h 3114675"/>
              <a:gd name="connsiteX2" fmla="*/ 5376769 w 5895892"/>
              <a:gd name="connsiteY2" fmla="*/ 0 h 3114675"/>
              <a:gd name="connsiteX3" fmla="*/ 5895892 w 5895892"/>
              <a:gd name="connsiteY3" fmla="*/ 519123 h 3114675"/>
              <a:gd name="connsiteX4" fmla="*/ 5895892 w 5895892"/>
              <a:gd name="connsiteY4" fmla="*/ 2595552 h 3114675"/>
              <a:gd name="connsiteX5" fmla="*/ 5376769 w 5895892"/>
              <a:gd name="connsiteY5" fmla="*/ 3114675 h 3114675"/>
              <a:gd name="connsiteX6" fmla="*/ 219003 w 5895892"/>
              <a:gd name="connsiteY6" fmla="*/ 3095625 h 3114675"/>
              <a:gd name="connsiteX7" fmla="*/ 9442 w 5895892"/>
              <a:gd name="connsiteY7" fmla="*/ 2695565 h 3114675"/>
              <a:gd name="connsiteX8" fmla="*/ 61830 w 5895892"/>
              <a:gd name="connsiteY8" fmla="*/ 519123 h 3114675"/>
              <a:gd name="connsiteX0" fmla="*/ 61830 w 5895892"/>
              <a:gd name="connsiteY0" fmla="*/ 519123 h 3114675"/>
              <a:gd name="connsiteX1" fmla="*/ 290441 w 5895892"/>
              <a:gd name="connsiteY1" fmla="*/ 0 h 3114675"/>
              <a:gd name="connsiteX2" fmla="*/ 5376769 w 5895892"/>
              <a:gd name="connsiteY2" fmla="*/ 0 h 3114675"/>
              <a:gd name="connsiteX3" fmla="*/ 5895892 w 5895892"/>
              <a:gd name="connsiteY3" fmla="*/ 519123 h 3114675"/>
              <a:gd name="connsiteX4" fmla="*/ 5895892 w 5895892"/>
              <a:gd name="connsiteY4" fmla="*/ 2595552 h 3114675"/>
              <a:gd name="connsiteX5" fmla="*/ 5376769 w 5895892"/>
              <a:gd name="connsiteY5" fmla="*/ 3114675 h 3114675"/>
              <a:gd name="connsiteX6" fmla="*/ 219003 w 5895892"/>
              <a:gd name="connsiteY6" fmla="*/ 3095625 h 3114675"/>
              <a:gd name="connsiteX7" fmla="*/ 9442 w 5895892"/>
              <a:gd name="connsiteY7" fmla="*/ 2695565 h 3114675"/>
              <a:gd name="connsiteX8" fmla="*/ 61830 w 5895892"/>
              <a:gd name="connsiteY8" fmla="*/ 519123 h 3114675"/>
              <a:gd name="connsiteX0" fmla="*/ 47543 w 5895892"/>
              <a:gd name="connsiteY0" fmla="*/ 519123 h 3114675"/>
              <a:gd name="connsiteX1" fmla="*/ 290441 w 5895892"/>
              <a:gd name="connsiteY1" fmla="*/ 0 h 3114675"/>
              <a:gd name="connsiteX2" fmla="*/ 5376769 w 5895892"/>
              <a:gd name="connsiteY2" fmla="*/ 0 h 3114675"/>
              <a:gd name="connsiteX3" fmla="*/ 5895892 w 5895892"/>
              <a:gd name="connsiteY3" fmla="*/ 519123 h 3114675"/>
              <a:gd name="connsiteX4" fmla="*/ 5895892 w 5895892"/>
              <a:gd name="connsiteY4" fmla="*/ 2595552 h 3114675"/>
              <a:gd name="connsiteX5" fmla="*/ 5376769 w 5895892"/>
              <a:gd name="connsiteY5" fmla="*/ 3114675 h 3114675"/>
              <a:gd name="connsiteX6" fmla="*/ 219003 w 5895892"/>
              <a:gd name="connsiteY6" fmla="*/ 3095625 h 3114675"/>
              <a:gd name="connsiteX7" fmla="*/ 9442 w 5895892"/>
              <a:gd name="connsiteY7" fmla="*/ 2695565 h 3114675"/>
              <a:gd name="connsiteX8" fmla="*/ 47543 w 5895892"/>
              <a:gd name="connsiteY8" fmla="*/ 519123 h 3114675"/>
              <a:gd name="connsiteX0" fmla="*/ 47543 w 5906720"/>
              <a:gd name="connsiteY0" fmla="*/ 895361 h 3490913"/>
              <a:gd name="connsiteX1" fmla="*/ 290441 w 5906720"/>
              <a:gd name="connsiteY1" fmla="*/ 376238 h 3490913"/>
              <a:gd name="connsiteX2" fmla="*/ 5691094 w 5906720"/>
              <a:gd name="connsiteY2" fmla="*/ 0 h 3490913"/>
              <a:gd name="connsiteX3" fmla="*/ 5895892 w 5906720"/>
              <a:gd name="connsiteY3" fmla="*/ 895361 h 3490913"/>
              <a:gd name="connsiteX4" fmla="*/ 5895892 w 5906720"/>
              <a:gd name="connsiteY4" fmla="*/ 2971790 h 3490913"/>
              <a:gd name="connsiteX5" fmla="*/ 5376769 w 5906720"/>
              <a:gd name="connsiteY5" fmla="*/ 3490913 h 3490913"/>
              <a:gd name="connsiteX6" fmla="*/ 219003 w 5906720"/>
              <a:gd name="connsiteY6" fmla="*/ 3471863 h 3490913"/>
              <a:gd name="connsiteX7" fmla="*/ 9442 w 5906720"/>
              <a:gd name="connsiteY7" fmla="*/ 3071803 h 3490913"/>
              <a:gd name="connsiteX8" fmla="*/ 47543 w 5906720"/>
              <a:gd name="connsiteY8" fmla="*/ 895361 h 3490913"/>
              <a:gd name="connsiteX0" fmla="*/ 47543 w 5944793"/>
              <a:gd name="connsiteY0" fmla="*/ 895361 h 3490913"/>
              <a:gd name="connsiteX1" fmla="*/ 290441 w 5944793"/>
              <a:gd name="connsiteY1" fmla="*/ 376238 h 3490913"/>
              <a:gd name="connsiteX2" fmla="*/ 5691094 w 5944793"/>
              <a:gd name="connsiteY2" fmla="*/ 0 h 3490913"/>
              <a:gd name="connsiteX3" fmla="*/ 5943517 w 5944793"/>
              <a:gd name="connsiteY3" fmla="*/ 609611 h 3490913"/>
              <a:gd name="connsiteX4" fmla="*/ 5895892 w 5944793"/>
              <a:gd name="connsiteY4" fmla="*/ 2971790 h 3490913"/>
              <a:gd name="connsiteX5" fmla="*/ 5376769 w 5944793"/>
              <a:gd name="connsiteY5" fmla="*/ 3490913 h 3490913"/>
              <a:gd name="connsiteX6" fmla="*/ 219003 w 5944793"/>
              <a:gd name="connsiteY6" fmla="*/ 3471863 h 3490913"/>
              <a:gd name="connsiteX7" fmla="*/ 9442 w 5944793"/>
              <a:gd name="connsiteY7" fmla="*/ 3071803 h 3490913"/>
              <a:gd name="connsiteX8" fmla="*/ 47543 w 5944793"/>
              <a:gd name="connsiteY8" fmla="*/ 895361 h 3490913"/>
              <a:gd name="connsiteX0" fmla="*/ 47543 w 5946635"/>
              <a:gd name="connsiteY0" fmla="*/ 896920 h 3492472"/>
              <a:gd name="connsiteX1" fmla="*/ 290441 w 5946635"/>
              <a:gd name="connsiteY1" fmla="*/ 377797 h 3492472"/>
              <a:gd name="connsiteX2" fmla="*/ 5691094 w 5946635"/>
              <a:gd name="connsiteY2" fmla="*/ 1559 h 3492472"/>
              <a:gd name="connsiteX3" fmla="*/ 5943517 w 5946635"/>
              <a:gd name="connsiteY3" fmla="*/ 611170 h 3492472"/>
              <a:gd name="connsiteX4" fmla="*/ 5895892 w 5946635"/>
              <a:gd name="connsiteY4" fmla="*/ 2973349 h 3492472"/>
              <a:gd name="connsiteX5" fmla="*/ 5376769 w 5946635"/>
              <a:gd name="connsiteY5" fmla="*/ 3492472 h 3492472"/>
              <a:gd name="connsiteX6" fmla="*/ 219003 w 5946635"/>
              <a:gd name="connsiteY6" fmla="*/ 3473422 h 3492472"/>
              <a:gd name="connsiteX7" fmla="*/ 9442 w 5946635"/>
              <a:gd name="connsiteY7" fmla="*/ 3073362 h 3492472"/>
              <a:gd name="connsiteX8" fmla="*/ 47543 w 5946635"/>
              <a:gd name="connsiteY8" fmla="*/ 896920 h 3492472"/>
              <a:gd name="connsiteX0" fmla="*/ 47543 w 5946635"/>
              <a:gd name="connsiteY0" fmla="*/ 896920 h 3692497"/>
              <a:gd name="connsiteX1" fmla="*/ 290441 w 5946635"/>
              <a:gd name="connsiteY1" fmla="*/ 377797 h 3692497"/>
              <a:gd name="connsiteX2" fmla="*/ 5691094 w 5946635"/>
              <a:gd name="connsiteY2" fmla="*/ 1559 h 3692497"/>
              <a:gd name="connsiteX3" fmla="*/ 5943517 w 5946635"/>
              <a:gd name="connsiteY3" fmla="*/ 611170 h 3692497"/>
              <a:gd name="connsiteX4" fmla="*/ 5895892 w 5946635"/>
              <a:gd name="connsiteY4" fmla="*/ 2973349 h 3692497"/>
              <a:gd name="connsiteX5" fmla="*/ 5357719 w 5946635"/>
              <a:gd name="connsiteY5" fmla="*/ 3692497 h 3692497"/>
              <a:gd name="connsiteX6" fmla="*/ 219003 w 5946635"/>
              <a:gd name="connsiteY6" fmla="*/ 3473422 h 3692497"/>
              <a:gd name="connsiteX7" fmla="*/ 9442 w 5946635"/>
              <a:gd name="connsiteY7" fmla="*/ 3073362 h 3692497"/>
              <a:gd name="connsiteX8" fmla="*/ 47543 w 5946635"/>
              <a:gd name="connsiteY8" fmla="*/ 896920 h 3692497"/>
              <a:gd name="connsiteX0" fmla="*/ 47543 w 5946635"/>
              <a:gd name="connsiteY0" fmla="*/ 896920 h 3713426"/>
              <a:gd name="connsiteX1" fmla="*/ 290441 w 5946635"/>
              <a:gd name="connsiteY1" fmla="*/ 377797 h 3713426"/>
              <a:gd name="connsiteX2" fmla="*/ 5691094 w 5946635"/>
              <a:gd name="connsiteY2" fmla="*/ 1559 h 3713426"/>
              <a:gd name="connsiteX3" fmla="*/ 5943517 w 5946635"/>
              <a:gd name="connsiteY3" fmla="*/ 611170 h 3713426"/>
              <a:gd name="connsiteX4" fmla="*/ 5886367 w 5946635"/>
              <a:gd name="connsiteY4" fmla="*/ 3516274 h 3713426"/>
              <a:gd name="connsiteX5" fmla="*/ 5357719 w 5946635"/>
              <a:gd name="connsiteY5" fmla="*/ 3692497 h 3713426"/>
              <a:gd name="connsiteX6" fmla="*/ 219003 w 5946635"/>
              <a:gd name="connsiteY6" fmla="*/ 3473422 h 3713426"/>
              <a:gd name="connsiteX7" fmla="*/ 9442 w 5946635"/>
              <a:gd name="connsiteY7" fmla="*/ 3073362 h 3713426"/>
              <a:gd name="connsiteX8" fmla="*/ 47543 w 5946635"/>
              <a:gd name="connsiteY8" fmla="*/ 896920 h 37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6635" h="3713426">
                <a:moveTo>
                  <a:pt x="47543" y="896920"/>
                </a:moveTo>
                <a:cubicBezTo>
                  <a:pt x="47543" y="610216"/>
                  <a:pt x="3737" y="377797"/>
                  <a:pt x="290441" y="377797"/>
                </a:cubicBezTo>
                <a:lnTo>
                  <a:pt x="5691094" y="1559"/>
                </a:lnTo>
                <a:cubicBezTo>
                  <a:pt x="5977798" y="1559"/>
                  <a:pt x="5948280" y="-61296"/>
                  <a:pt x="5943517" y="611170"/>
                </a:cubicBezTo>
                <a:lnTo>
                  <a:pt x="5886367" y="3516274"/>
                </a:lnTo>
                <a:cubicBezTo>
                  <a:pt x="5886367" y="3802978"/>
                  <a:pt x="5644423" y="3692497"/>
                  <a:pt x="5357719" y="3692497"/>
                </a:cubicBezTo>
                <a:lnTo>
                  <a:pt x="219003" y="3473422"/>
                </a:lnTo>
                <a:cubicBezTo>
                  <a:pt x="-67701" y="3473422"/>
                  <a:pt x="9442" y="3360066"/>
                  <a:pt x="9442" y="3073362"/>
                </a:cubicBezTo>
                <a:cubicBezTo>
                  <a:pt x="9442" y="2381219"/>
                  <a:pt x="47543" y="1589063"/>
                  <a:pt x="47543" y="896920"/>
                </a:cubicBezTo>
                <a:close/>
              </a:path>
            </a:pathLst>
          </a:custGeom>
          <a:solidFill>
            <a:srgbClr val="03A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A0160-4AA4-4C27-84F8-201B38BE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7"/>
          <a:stretch/>
        </p:blipFill>
        <p:spPr>
          <a:xfrm>
            <a:off x="2190750" y="4339167"/>
            <a:ext cx="7810500" cy="16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CE9BD-D5A6-43E3-B90E-252D2BC69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30739" b="26621"/>
          <a:stretch/>
        </p:blipFill>
        <p:spPr>
          <a:xfrm>
            <a:off x="3581399" y="1929582"/>
            <a:ext cx="931334" cy="154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73F47-2200-444B-9DE3-AEABF968C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0" t="74837" r="14407" b="14715"/>
          <a:stretch/>
        </p:blipFill>
        <p:spPr>
          <a:xfrm>
            <a:off x="3581399" y="3520967"/>
            <a:ext cx="3276602" cy="400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70012-E86E-4EDE-8851-59DBE16BA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t="86869" r="-587" b="-958"/>
          <a:stretch/>
        </p:blipFill>
        <p:spPr>
          <a:xfrm>
            <a:off x="3293534" y="4013201"/>
            <a:ext cx="3852333" cy="453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6CCB22-0E90-44A0-BBA8-CC6609D48A2B}"/>
              </a:ext>
            </a:extLst>
          </p:cNvPr>
          <p:cNvSpPr/>
          <p:nvPr/>
        </p:nvSpPr>
        <p:spPr>
          <a:xfrm>
            <a:off x="4605759" y="2028432"/>
            <a:ext cx="225664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rgbClr val="05448F"/>
                </a:solidFill>
              </a:rPr>
              <a:t>TEKNIK</a:t>
            </a:r>
          </a:p>
          <a:p>
            <a:r>
              <a:rPr lang="en-US" sz="4400" b="1" dirty="0">
                <a:ln w="0"/>
                <a:solidFill>
                  <a:srgbClr val="05448F"/>
                </a:solidFill>
              </a:rPr>
              <a:t>ELEKTRO</a:t>
            </a:r>
            <a:endParaRPr lang="en-US" sz="4400" b="1" cap="none" spc="0" dirty="0">
              <a:ln w="0"/>
              <a:solidFill>
                <a:srgbClr val="0544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9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D527C8-CA95-4FBE-920A-545CF786A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545570"/>
            <a:ext cx="10075333" cy="2274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AB0B3-9AFB-40A8-B1A9-7AA0CD153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66" t="5420" r="58991" b="11582"/>
          <a:stretch/>
        </p:blipFill>
        <p:spPr>
          <a:xfrm>
            <a:off x="1304925" y="3236204"/>
            <a:ext cx="2429159" cy="1817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8FA3A8-434E-4099-AADE-895CAB52BB7E}"/>
              </a:ext>
            </a:extLst>
          </p:cNvPr>
          <p:cNvSpPr/>
          <p:nvPr/>
        </p:nvSpPr>
        <p:spPr>
          <a:xfrm>
            <a:off x="3818467" y="2995289"/>
            <a:ext cx="655397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000" b="1" cap="none" spc="0" dirty="0">
                <a:ln w="0"/>
                <a:solidFill>
                  <a:srgbClr val="021A59"/>
                </a:solidFill>
              </a:rPr>
              <a:t>TEKNIK </a:t>
            </a:r>
            <a:r>
              <a:rPr lang="en-US" sz="7000" b="1" dirty="0">
                <a:ln w="0"/>
                <a:solidFill>
                  <a:srgbClr val="021A59"/>
                </a:solidFill>
              </a:rPr>
              <a:t>ELEKTRO</a:t>
            </a:r>
          </a:p>
          <a:p>
            <a:r>
              <a:rPr lang="en-US" sz="4000" b="1" cap="none" spc="0" dirty="0">
                <a:ln w="0"/>
                <a:solidFill>
                  <a:srgbClr val="021A59"/>
                </a:solidFill>
              </a:rPr>
              <a:t>UNIVERSITAS MERCU BUANA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3D800-8791-4668-A6E8-3219811867C1}"/>
              </a:ext>
            </a:extLst>
          </p:cNvPr>
          <p:cNvSpPr/>
          <p:nvPr/>
        </p:nvSpPr>
        <p:spPr>
          <a:xfrm>
            <a:off x="4174067" y="4707467"/>
            <a:ext cx="5571066" cy="103704"/>
          </a:xfrm>
          <a:prstGeom prst="rect">
            <a:avLst/>
          </a:prstGeom>
          <a:solidFill>
            <a:srgbClr val="F7BE0E"/>
          </a:solidFill>
          <a:ln>
            <a:solidFill>
              <a:srgbClr val="F7B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A3517-9278-4031-A742-6B7C7C313711}"/>
              </a:ext>
            </a:extLst>
          </p:cNvPr>
          <p:cNvSpPr/>
          <p:nvPr/>
        </p:nvSpPr>
        <p:spPr>
          <a:xfrm>
            <a:off x="4174067" y="4859867"/>
            <a:ext cx="5571066" cy="103704"/>
          </a:xfrm>
          <a:prstGeom prst="rect">
            <a:avLst/>
          </a:prstGeom>
          <a:solidFill>
            <a:srgbClr val="0958A5"/>
          </a:solidFill>
          <a:ln>
            <a:solidFill>
              <a:srgbClr val="095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4271B-82CC-4101-9266-E434EF15869B}"/>
              </a:ext>
            </a:extLst>
          </p:cNvPr>
          <p:cNvSpPr/>
          <p:nvPr/>
        </p:nvSpPr>
        <p:spPr>
          <a:xfrm>
            <a:off x="6953250" y="4859867"/>
            <a:ext cx="2791883" cy="103704"/>
          </a:xfrm>
          <a:prstGeom prst="rect">
            <a:avLst/>
          </a:prstGeom>
          <a:solidFill>
            <a:srgbClr val="080E2B"/>
          </a:solidFill>
          <a:ln>
            <a:solidFill>
              <a:srgbClr val="08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Mincho</vt:lpstr>
      <vt:lpstr>Arial</vt:lpstr>
      <vt:lpstr>Calibri</vt:lpstr>
      <vt:lpstr>Calibri Light</vt:lpstr>
      <vt:lpstr>Candara</vt:lpstr>
      <vt:lpstr>Euclid Symbol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Zendi Iklima</dc:creator>
  <cp:lastModifiedBy>Zendi Iklima</cp:lastModifiedBy>
  <cp:revision>4</cp:revision>
  <dcterms:created xsi:type="dcterms:W3CDTF">2021-10-27T05:58:08Z</dcterms:created>
  <dcterms:modified xsi:type="dcterms:W3CDTF">2021-11-03T03:57:57Z</dcterms:modified>
</cp:coreProperties>
</file>