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DFD60-3322-4AA2-9C0C-A7291A74B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148D83-2B3F-4030-8F2B-9EE21F1AC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A997F-32C2-4585-A205-4DF74ACB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FD912A-916B-4BD7-836C-138311C3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E15DF4-3477-41C3-AD74-AC53E7D7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5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E4677-89AC-402C-8A36-8CE9F143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E47584-12F0-41A6-92CF-DB2BD8E0D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42938-2B49-45AF-9ABC-81C19F19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2B63C-4F0C-4D0A-B259-A58A2A79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5A3CFE-1C4D-4298-B7EE-5C8EAECB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7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A5A1ED-02D6-4E07-B6F9-2772A346E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302BC7-1DD7-45C5-A4A6-F806E1D7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6F5784-F754-4BDC-BB7B-DC55E87F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71052D-2383-41E0-85DE-9AF3B96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2DA7B5-418D-4996-912B-A8B98810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12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EB610-3208-4763-A48B-CC6C968B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8AF36-3855-49B0-8FCF-830C3369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7A496A-F1BD-4137-A642-8A6C3473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F91EFB-DDE1-42E5-AFA5-B5BC82EA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834C7-DEC2-43A4-AC2F-91B50DB8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61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92FA0-14DC-4391-AD9F-7008154F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BFF540-9456-4168-B906-E4CEF84B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B003B7-27A1-4DFC-AEEA-1E8D6803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E1C961-168D-4776-8790-79FB1112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F9BEA5-108B-43FC-9F66-EE90D0EA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77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40E53-10A0-4D52-AC8D-9F607C73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21238-7C90-4B97-B635-AE18A2A08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A88AEE-D6B4-4DBA-8CF1-251D11A3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79AA60-5C57-4816-81AC-C5DD3007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1975EB-1400-4BDF-8C28-04B475F5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D5416B-53F3-4063-9594-2E49FAC1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50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8612F-25E6-4129-922B-F09CA56C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AFB59A-3A7E-4C46-A3BB-EF9903816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F5511-93DA-4439-9645-67171C4F3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C61512-76D3-43FC-8EB3-88A9372F2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C52155-D15E-4367-B076-424910A77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843BA8-EE6B-401E-A50C-A14FCACE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16C09C-883F-4CB2-85E3-94AE9E47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B433E5-5833-4CB6-A588-3A92FFA9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51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3E6F-9580-4357-8B3E-0975C896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2BD1E6-F945-4FDB-B1F7-2BCDE317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614477-1C3D-4F2F-BFE1-1412A5B3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917E59-EF8F-4908-877D-A5268F59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39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46FE0F-5F7E-4FB8-8108-44D20C70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4B705E-4E19-4A3C-AEF2-D373DAD4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E8F5B3-BBBE-4C11-A475-F5BCC71D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7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219A0-7072-43A8-B288-A4594D18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26B150-33DC-44AF-A8EF-3A53F740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6ADFB1-7185-424F-AD16-AD798902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0C9D2-C3B3-4961-A59C-26B56682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3C3C4C-B991-4161-97A4-86788B74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C625DA-7469-4B51-BBAA-6AB3174C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37BFA-91CC-42E2-836D-45D47008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404C2A-B47E-4446-B6ED-0FB4947EE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73F3AF-84C9-480B-A12E-EB767AC66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3A3885-7EF6-4E34-8347-CB7E7849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37B08-0409-4D14-845A-5AC9ECF0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531DEF-CA24-43B4-ADDA-748E0131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37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A8BBA-2ED0-40DF-B2B2-5595FF5B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DF86D7-29F2-4BA7-A7B3-25946AC9F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E0FE02-A08E-40D8-A48B-84870BBE7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CE4DE1-AF96-4C4A-9195-DF4CEA55F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36651-306A-4FDE-A639-9EFAEE5F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30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36E9F-9DF6-4D18-BF83-5D4F64599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108" y="1105929"/>
            <a:ext cx="9258677" cy="1844125"/>
          </a:xfrm>
        </p:spPr>
        <p:txBody>
          <a:bodyPr>
            <a:normAutofit/>
          </a:bodyPr>
          <a:lstStyle/>
          <a:p>
            <a:r>
              <a:rPr lang="ru-RU" sz="4000" dirty="0"/>
              <a:t>Разработка мобильного приложения «Кредитный калькулятор»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1E2862-CC30-40BA-BF13-3D4EE81FB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0710" y="4898042"/>
            <a:ext cx="4039081" cy="85402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Выполнил: Мартынов А.С.</a:t>
            </a:r>
          </a:p>
          <a:p>
            <a:r>
              <a:rPr lang="ru-RU" dirty="0"/>
              <a:t>Студент группы: Пр-31</a:t>
            </a:r>
          </a:p>
        </p:txBody>
      </p:sp>
    </p:spTree>
    <p:extLst>
      <p:ext uri="{BB962C8B-B14F-4D97-AF65-F5344CB8AC3E}">
        <p14:creationId xmlns:p14="http://schemas.microsoft.com/office/powerpoint/2010/main" val="178778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3657566" y="342032"/>
            <a:ext cx="442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BankApp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4148338" y="113828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4148338" y="1969445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1759076" y="6206805"/>
            <a:ext cx="157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ctivity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bank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5160514" y="6221024"/>
            <a:ext cx="18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ctivity_creditcalc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8857175" y="6221024"/>
            <a:ext cx="230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Activity_rasschet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797823F-60E9-43CD-867E-855737D48A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66" y="2713935"/>
            <a:ext cx="1942704" cy="34314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A6B707-7CC3-4AF1-A377-AABEEEF07C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83" y="2708432"/>
            <a:ext cx="2028220" cy="343691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EA4B5A1-7559-477B-8113-9129B11F26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51" y="2708432"/>
            <a:ext cx="2033658" cy="34369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BF25C4-3487-4C0B-868B-59C160562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03" y="841534"/>
            <a:ext cx="1052237" cy="10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4" y="777575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F05928-3DB8-4A26-96E1-53005D99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82" y="1423906"/>
            <a:ext cx="4730836" cy="42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4E51-EF62-13AB-584D-ACD33E0DA479}"/>
              </a:ext>
            </a:extLst>
          </p:cNvPr>
          <p:cNvSpPr txBox="1"/>
          <p:nvPr/>
        </p:nvSpPr>
        <p:spPr>
          <a:xfrm>
            <a:off x="3887158" y="355600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1E5DED-34B8-472F-8A78-38C6C0BF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9" y="2381861"/>
            <a:ext cx="11650462" cy="22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193A29-DA18-424D-86A1-5678AD8B0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585" y="0"/>
            <a:ext cx="6754829" cy="4505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949792-3089-4A34-89D0-EA512793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99" y="3046367"/>
            <a:ext cx="6895215" cy="32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15882"/>
              </p:ext>
            </p:extLst>
          </p:nvPr>
        </p:nvGraphicFramePr>
        <p:xfrm>
          <a:off x="339365" y="646331"/>
          <a:ext cx="11726334" cy="5626055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androidx.core:core-ktx:1.13.1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androidx.appcompat:appcompat:1.7.0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androidx.lifecycle:lifecycle-runtime-ktx:2.8.1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androidx.activity:activity-compose:1.9.0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androidx.compose:compose-bom:2023.08.00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Compose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Предоставляет графические возможности для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Compose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Compose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, в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Android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424145C-82BE-BB82-FADA-6AC42531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93406"/>
              </p:ext>
            </p:extLst>
          </p:nvPr>
        </p:nvGraphicFramePr>
        <p:xfrm>
          <a:off x="160866" y="84667"/>
          <a:ext cx="11667067" cy="6274190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5731933">
                  <a:extLst>
                    <a:ext uri="{9D8B030D-6E8A-4147-A177-3AD203B41FA5}">
                      <a16:colId xmlns:a16="http://schemas.microsoft.com/office/drawing/2014/main" val="1127461307"/>
                    </a:ext>
                  </a:extLst>
                </a:gridCol>
                <a:gridCol w="5935134">
                  <a:extLst>
                    <a:ext uri="{9D8B030D-6E8A-4147-A177-3AD203B41FA5}">
                      <a16:colId xmlns:a16="http://schemas.microsoft.com/office/drawing/2014/main" val="1752764966"/>
                    </a:ext>
                  </a:extLst>
                </a:gridCol>
              </a:tblGrid>
              <a:tr h="614289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3084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androidx.compose.material3:material3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Реализация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Material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 Design 3 для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Jetpack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Compose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, предоставляющая компоненты и стили для создания современных интерфейсов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012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com.google.android.material:material:1.12.0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Библиотека компонентов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Material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 Design для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Android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, которая предоставляет готовые элементы интерфейса, такие как кнопки, карточки и т. п.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223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androidx.constraintlayout:constraintlayout:2.1.4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Позволяет создавать сложные макеты с помощью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ConstraintLayout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, который упрощает размещение элементов интерфейса и их адаптацию к различным экранам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257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junit:junit:4.13.2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Библиотека для написания и выполнения тестов на Java. Используется для модульного тестирования в 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-приложениях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6878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androidx.test.ext:junit:1.1.5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Расширение для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JUnit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, которое добавляет дополнительные функции для тестирования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Android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-приложений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3589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androidx.test.espresso:espresso-core:3.6.1</a:t>
                      </a:r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Тестовая библиотека </a:t>
                      </a:r>
                      <a:r>
                        <a:rPr lang="ru-RU" sz="1400" dirty="0" err="1"/>
                        <a:t>AndroidX</a:t>
                      </a:r>
                      <a:r>
                        <a:rPr lang="ru-RU" sz="1400" dirty="0"/>
                        <a:t>, которая предоставляет обширную основу для тестирования в 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-приложениях.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7106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androidx.compose.ui:ui-test-junit4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Библиотека для тестирования компонентов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Jetpack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Compose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 с использованием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JUnit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 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331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</a:rPr>
                        <a:t>androidx.compose.ui:ui-tooling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Инструменты для разработки и отладки интерфейсов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Compose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, включая функции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72842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</a:rPr>
                        <a:t>androidx.compose.ui:ui-test-manifest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Позволяет тестировать приложения, созданные с помощью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Jetpack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ru-RU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Compose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</a:rPr>
                        <a:t>, путем добавления необходимых тестовых манифестов.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1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20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462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«Кредитный калькулятор»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Александр Руколеев</cp:lastModifiedBy>
  <cp:revision>12</cp:revision>
  <dcterms:created xsi:type="dcterms:W3CDTF">2024-11-25T05:24:31Z</dcterms:created>
  <dcterms:modified xsi:type="dcterms:W3CDTF">2024-11-25T10:33:18Z</dcterms:modified>
</cp:coreProperties>
</file>