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36E9F-9DF6-4D18-BF83-5D4F64599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Разработка мобильного приложения «Аренда домов»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1E2862-CC30-40BA-BF13-3D4EE81F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966" y="5667513"/>
            <a:ext cx="9144000" cy="1655762"/>
          </a:xfrm>
        </p:spPr>
        <p:txBody>
          <a:bodyPr/>
          <a:lstStyle/>
          <a:p>
            <a:r>
              <a:rPr lang="ru-RU" dirty="0"/>
              <a:t>Выполнил: Мартынов А.С.</a:t>
            </a:r>
          </a:p>
          <a:p>
            <a:r>
              <a:rPr lang="ru-RU" dirty="0"/>
              <a:t>Студент группы: Пр-31</a:t>
            </a:r>
          </a:p>
        </p:txBody>
      </p:sp>
    </p:spTree>
    <p:extLst>
      <p:ext uri="{BB962C8B-B14F-4D97-AF65-F5344CB8AC3E}">
        <p14:creationId xmlns:p14="http://schemas.microsoft.com/office/powerpoint/2010/main" val="17877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4360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RentApp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571320" y="6221024"/>
            <a:ext cx="15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LoginPage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3541122" y="6267622"/>
            <a:ext cx="18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MainPage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6237922" y="6267622"/>
            <a:ext cx="230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ModalPage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6FA808-5359-4E52-A0DA-161D92AC0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56" y="804688"/>
            <a:ext cx="1141579" cy="11415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B5DE84-850B-4AED-A8E9-95D0D648FB6A}"/>
              </a:ext>
            </a:extLst>
          </p:cNvPr>
          <p:cNvSpPr txBox="1"/>
          <p:nvPr/>
        </p:nvSpPr>
        <p:spPr>
          <a:xfrm>
            <a:off x="8955969" y="6267622"/>
            <a:ext cx="230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ThirdPage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1DA71F-5DC5-4E13-8D68-29DD91844C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90" y="1582399"/>
            <a:ext cx="4173644" cy="46941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526FF1-B93B-4E97-9E74-33899F0258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24598" y="2018039"/>
            <a:ext cx="5940425" cy="32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5" name="Picture 2" descr="Microsoft Visual Studio — Википедия">
            <a:extLst>
              <a:ext uri="{FF2B5EF4-FFF2-40B4-BE49-F238E27FC236}">
                <a16:creationId xmlns:a16="http://schemas.microsoft.com/office/drawing/2014/main" id="{04B1DD94-3BA4-4FEC-B605-A4D4E9EC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350" y="837563"/>
            <a:ext cx="2899299" cy="289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# | Викии Вики | Fandom">
            <a:extLst>
              <a:ext uri="{FF2B5EF4-FFF2-40B4-BE49-F238E27FC236}">
                <a16:creationId xmlns:a16="http://schemas.microsoft.com/office/drawing/2014/main" id="{EF4125D2-8FC6-42E0-836F-4F16A3194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2" y="3339873"/>
            <a:ext cx="2991590" cy="299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Xamarin — Википедия">
            <a:extLst>
              <a:ext uri="{FF2B5EF4-FFF2-40B4-BE49-F238E27FC236}">
                <a16:creationId xmlns:a16="http://schemas.microsoft.com/office/drawing/2014/main" id="{3E392972-9BF8-4907-AFF5-765391D5B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916" y="3736862"/>
            <a:ext cx="6937159" cy="290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39494"/>
              </p:ext>
            </p:extLst>
          </p:nvPr>
        </p:nvGraphicFramePr>
        <p:xfrm>
          <a:off x="266330" y="646331"/>
          <a:ext cx="11684966" cy="521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332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454446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пространство имен является основным в .NET и предоставляет базовые классы и типы данных, такие как 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Int32, 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 другие. Оно также включает в себя функциональность для работы с коллекциями, исключениями и многими другими основными аспектами программирования на C#.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550157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Xamarin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Forms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библиотека, предназначенная для создания кроссплатформенных мобильных приложений. Она позволяет разработчикам писать код один раз и использовать его на различных платформах, таких как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Библиотека предоставляет элементы управления пользовательским интерфейсом и другие инструменты для разработки приложений.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Xamarin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Forms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Xaml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пространство имен используется для работы с XAML (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eXtensible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Markup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Language) в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Xamarin.Forms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XAML позволяет разработчикам описывать интерфейсы приложений в декларативном виде, что упрощает создание и поддержку пользовательских интерфейсов.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ru-RU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пространство имен предоставляет доступ к функциональности управления пакетами (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Manager) в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Оно позволяет получать информацию о приложениях, их разрешениях и других аспектах, связанных с управлением приложениями на устройстве.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573301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Android.Content.PM;</a:t>
                      </a:r>
                      <a:endParaRPr lang="ru-RU" sz="1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пространство имен содержит классы и атрибуты, которые необходимы для работы с механизмом выполнения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Оно включает в себя функциональность для взаимодействия с Java-кодом и управления жизненным циклом приложений.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E7A3370-11A7-4AF1-8949-5F3ED9654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67789"/>
              </p:ext>
            </p:extLst>
          </p:nvPr>
        </p:nvGraphicFramePr>
        <p:xfrm>
          <a:off x="328474" y="538363"/>
          <a:ext cx="11528866" cy="260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232">
                  <a:extLst>
                    <a:ext uri="{9D8B030D-6E8A-4147-A177-3AD203B41FA5}">
                      <a16:colId xmlns:a16="http://schemas.microsoft.com/office/drawing/2014/main" val="3475914506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548374279"/>
                    </a:ext>
                  </a:extLst>
                </a:gridCol>
              </a:tblGrid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045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Android.Runtime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Это пространство имен содержит классы и атрибуты, которые необходимы для работы с механизмом выполнения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Оно включает в себя функциональность для взаимодействия с Java-кодом и управления жизненным циклом приложений.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70803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Android.OS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Это пространство имен предоставляет доступ к основным компонентам операционной системы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таким как работа с потоками, обработка сообщений и взаимодействие с системными службами.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2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849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147</TotalTime>
  <Words>328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«Аренда домов»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Александр Руколеев</cp:lastModifiedBy>
  <cp:revision>10</cp:revision>
  <dcterms:created xsi:type="dcterms:W3CDTF">2024-11-25T05:24:31Z</dcterms:created>
  <dcterms:modified xsi:type="dcterms:W3CDTF">2024-12-09T07:26:07Z</dcterms:modified>
</cp:coreProperties>
</file>