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70" r:id="rId4"/>
    <p:sldId id="260" r:id="rId5"/>
    <p:sldId id="277" r:id="rId6"/>
    <p:sldId id="261" r:id="rId7"/>
    <p:sldId id="269" r:id="rId8"/>
    <p:sldId id="272" r:id="rId9"/>
    <p:sldId id="276" r:id="rId10"/>
    <p:sldId id="273" r:id="rId11"/>
    <p:sldId id="274" r:id="rId12"/>
    <p:sldId id="275" r:id="rId13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18097-EBAD-4ADE-94AB-C0900CBFCFC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B239C-A7EF-4DB7-AD8E-DFDA1D695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4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239C-A7EF-4DB7-AD8E-DFDA1D695E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8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C8E3B9-3F90-0CC2-505A-EACA61E205E1}"/>
              </a:ext>
            </a:extLst>
          </p:cNvPr>
          <p:cNvSpPr/>
          <p:nvPr userDrawn="1"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5E052F6-6A3F-A088-680F-CF21B19143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8287"/>
            <a:ext cx="1129700" cy="68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1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7B8E-1137-4350-BA92-3CEAF1F87ED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1AF9-FB3B-4DAD-89B9-140E496B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8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7B8E-1137-4350-BA92-3CEAF1F87ED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1AF9-FB3B-4DAD-89B9-140E496B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3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7B8E-1137-4350-BA92-3CEAF1F87ED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1AF9-FB3B-4DAD-89B9-140E496B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5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7B8E-1137-4350-BA92-3CEAF1F87ED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1AF9-FB3B-4DAD-89B9-140E496B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0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7B8E-1137-4350-BA92-3CEAF1F87ED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1AF9-FB3B-4DAD-89B9-140E496B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7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7B8E-1137-4350-BA92-3CEAF1F87ED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1AF9-FB3B-4DAD-89B9-140E496B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9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7B8E-1137-4350-BA92-3CEAF1F87ED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1AF9-FB3B-4DAD-89B9-140E496B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7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7B8E-1137-4350-BA92-3CEAF1F87ED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1AF9-FB3B-4DAD-89B9-140E496B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0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7B8E-1137-4350-BA92-3CEAF1F87ED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1AF9-FB3B-4DAD-89B9-140E496B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5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7B8E-1137-4350-BA92-3CEAF1F87ED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1AF9-FB3B-4DAD-89B9-140E496B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1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97B8E-1137-4350-BA92-3CEAF1F87ED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01AF9-FB3B-4DAD-89B9-140E496B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9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4119" y="2311382"/>
            <a:ext cx="5144499" cy="702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19597" y="1977684"/>
            <a:ext cx="5276621" cy="954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4053" y="4483466"/>
            <a:ext cx="2627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UI/UX  / </a:t>
            </a:r>
            <a:r>
              <a:rPr lang="en-US" sz="1400" b="1" i="1" dirty="0" err="1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Zendi</a:t>
            </a:r>
            <a:r>
              <a:rPr lang="en-US" sz="1400" b="1" i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i="1" dirty="0" err="1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Ary</a:t>
            </a:r>
            <a:r>
              <a:rPr lang="en-US" sz="1400" b="1" i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i="1" dirty="0" err="1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Purwanto</a:t>
            </a:r>
            <a:endParaRPr lang="en-US" sz="1400" b="1" i="1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6531" y="1913287"/>
            <a:ext cx="5400600" cy="95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err="1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Presentasi</a:t>
            </a:r>
            <a:r>
              <a:rPr lang="en-US" sz="20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Mini Project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HALOMUA Mobile App Jasa MUA</a:t>
            </a:r>
          </a:p>
        </p:txBody>
      </p:sp>
      <p:pic>
        <p:nvPicPr>
          <p:cNvPr id="13" name="Picture 12" descr="A group of cell phones&#10;&#10;Description automatically generated with medium confidence">
            <a:extLst>
              <a:ext uri="{FF2B5EF4-FFF2-40B4-BE49-F238E27FC236}">
                <a16:creationId xmlns:a16="http://schemas.microsoft.com/office/drawing/2014/main" id="{9BBFA9D8-87CA-0EE7-DEE4-84E4C07E4FD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28" t="18609" r="35818" b="16390"/>
          <a:stretch/>
        </p:blipFill>
        <p:spPr>
          <a:xfrm rot="20818510">
            <a:off x="198275" y="1864838"/>
            <a:ext cx="1728192" cy="29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17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548680" y="255516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Design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911C5-FD76-2761-C477-8534BBF6E411}"/>
              </a:ext>
            </a:extLst>
          </p:cNvPr>
          <p:cNvSpPr txBox="1"/>
          <p:nvPr/>
        </p:nvSpPr>
        <p:spPr>
          <a:xfrm>
            <a:off x="3563888" y="84183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i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High Fidelity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786C80-BE73-ACD5-F5A6-8A77CE2F0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26" y="1450508"/>
            <a:ext cx="1453732" cy="31478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834055-91E1-755E-24E6-DFDE6FE7A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003" y="1450508"/>
            <a:ext cx="1453731" cy="3147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D42054-08FB-523E-1FF6-DB9284FAA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179" y="1450508"/>
            <a:ext cx="1453731" cy="31478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C25E6F-BED5-CAEA-F906-7ECE9A22EC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069"/>
          <a:stretch/>
        </p:blipFill>
        <p:spPr>
          <a:xfrm>
            <a:off x="5724128" y="1450508"/>
            <a:ext cx="1354640" cy="31478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EA72BA-C12E-6C3A-3883-D7D1586B87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8986" y="1450508"/>
            <a:ext cx="1453731" cy="314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7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621608" y="233160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User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911C5-FD76-2761-C477-8534BBF6E411}"/>
              </a:ext>
            </a:extLst>
          </p:cNvPr>
          <p:cNvSpPr txBox="1"/>
          <p:nvPr/>
        </p:nvSpPr>
        <p:spPr>
          <a:xfrm>
            <a:off x="2771800" y="843558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i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Hasil Usability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30BEF-C131-B1D1-30A9-CE688CF4D64C}"/>
              </a:ext>
            </a:extLst>
          </p:cNvPr>
          <p:cNvSpPr txBox="1"/>
          <p:nvPr/>
        </p:nvSpPr>
        <p:spPr>
          <a:xfrm>
            <a:off x="1407864" y="1912787"/>
            <a:ext cx="6328271" cy="1748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User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senang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saat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melihat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hasil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aplikasi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Mempermudah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penjadwalan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MUA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User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tidak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lagi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kebingungan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mencari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MUA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disekitar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mereka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Kemudahan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melakukan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pembayaran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tanpa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perlu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hutang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User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mengusulkan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agar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fitur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negosiasi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ditambahkan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995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B911C5-FD76-2761-C477-8534BBF6E411}"/>
              </a:ext>
            </a:extLst>
          </p:cNvPr>
          <p:cNvSpPr txBox="1"/>
          <p:nvPr/>
        </p:nvSpPr>
        <p:spPr>
          <a:xfrm>
            <a:off x="2771799" y="2217807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i="1" dirty="0" err="1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Sekian</a:t>
            </a:r>
            <a:r>
              <a:rPr lang="en-US" sz="2000" b="1" i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, Mohon </a:t>
            </a:r>
            <a:r>
              <a:rPr lang="en-US" sz="2000" b="1" i="1" dirty="0" err="1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maaf</a:t>
            </a:r>
            <a:r>
              <a:rPr lang="en-US" sz="2000" b="1" i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apabila</a:t>
            </a:r>
            <a:r>
              <a:rPr lang="en-US" sz="2000" b="1" i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terdapat</a:t>
            </a:r>
            <a:r>
              <a:rPr lang="en-US" sz="2000" b="1" i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salah kata.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30BEF-C131-B1D1-30A9-CE688CF4D64C}"/>
              </a:ext>
            </a:extLst>
          </p:cNvPr>
          <p:cNvSpPr txBox="1"/>
          <p:nvPr/>
        </p:nvSpPr>
        <p:spPr>
          <a:xfrm>
            <a:off x="2945688" y="3219822"/>
            <a:ext cx="3252622" cy="456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UI/UX – E     ||    </a:t>
            </a:r>
            <a:r>
              <a:rPr 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Zendi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Ary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Purwanto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54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76531" y="915566"/>
            <a:ext cx="54006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 err="1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Latar</a:t>
            </a:r>
            <a:r>
              <a:rPr lang="en-US" sz="20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Belakang</a:t>
            </a:r>
            <a:r>
              <a:rPr lang="en-US" sz="20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HALOMUA</a:t>
            </a:r>
          </a:p>
          <a:p>
            <a:pPr algn="ctr">
              <a:spcAft>
                <a:spcPts val="600"/>
              </a:spcAft>
            </a:pPr>
            <a:r>
              <a:rPr lang="en-US" sz="1400" i="1" dirty="0" err="1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Aplikasi</a:t>
            </a:r>
            <a:r>
              <a:rPr lang="en-US" sz="1400" i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Jasa </a:t>
            </a:r>
            <a:r>
              <a:rPr lang="en-US" sz="1400" i="1" dirty="0" err="1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MakeUpArtist</a:t>
            </a:r>
            <a:endParaRPr lang="en-US" sz="2000" i="1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6451" y="2211710"/>
            <a:ext cx="6840760" cy="1748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Menjadi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pribadi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yang </a:t>
            </a: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anggun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dan </a:t>
            </a: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menawan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merupakan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hal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yang paling </a:t>
            </a: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diimpikan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oleh </a:t>
            </a: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setiap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perempuan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oleh </a:t>
            </a: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karena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itu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dibutuhkan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adanya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hal-hal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yang </a:t>
            </a: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dapat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menunjang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agar </a:t>
            </a: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mimpi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tersebut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dapat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tercapai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salah </a:t>
            </a: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satunya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yakni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dengan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menggunakan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riasan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wajah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atau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disebut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juga </a:t>
            </a: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dengan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Makeup Artist (MUA).</a:t>
            </a:r>
            <a:endParaRPr lang="en-US" sz="1200" dirty="0">
              <a:latin typeface="Segoe UI" panose="020B0502040204020203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12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76531" y="915566"/>
            <a:ext cx="54006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 err="1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Latar</a:t>
            </a:r>
            <a:r>
              <a:rPr lang="en-US" sz="20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Belakang</a:t>
            </a:r>
            <a:r>
              <a:rPr lang="en-US" sz="20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HALOMUA</a:t>
            </a:r>
          </a:p>
          <a:p>
            <a:pPr algn="ctr">
              <a:spcAft>
                <a:spcPts val="600"/>
              </a:spcAft>
            </a:pPr>
            <a:r>
              <a:rPr lang="en-US" sz="1400" i="1" dirty="0" err="1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Aplikasi</a:t>
            </a:r>
            <a:r>
              <a:rPr lang="en-US" sz="1400" i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Jasa </a:t>
            </a:r>
            <a:r>
              <a:rPr lang="en-US" sz="1400" i="1" dirty="0" err="1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MakeUpArtist</a:t>
            </a:r>
            <a:endParaRPr lang="en-US" sz="2000" i="1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1620" y="1977125"/>
            <a:ext cx="6840760" cy="2250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457200" algn="just">
              <a:lnSpc>
                <a:spcPct val="200000"/>
              </a:lnSpc>
              <a:spcAft>
                <a:spcPts val="1000"/>
              </a:spcAft>
            </a:pP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Untuk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memudahkan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dalam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menentukan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manakah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MUA yang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benar-benar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ahli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dalam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bidangnya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diperlukan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suatu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media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atau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aplikasi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yang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dijadikan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sebagai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sarana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atau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marketplace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bagi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para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perempuan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agar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dapat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memudahkan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dalam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mencari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informasi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sehingga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para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pengguna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dapat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mengakses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serta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memilih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MUA yang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terbaik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melalui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smartphone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dimana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saja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dan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kapan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saja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Tak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hanya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sampai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disitu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saja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pengguna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juga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dapat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memilih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lokasi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MUA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beserta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tarifnya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sesuai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dengan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budget yang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telah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disiapkan</a:t>
            </a:r>
            <a:endParaRPr lang="en-ID" sz="12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37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76531" y="915566"/>
            <a:ext cx="54006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 err="1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Tujuan</a:t>
            </a:r>
            <a:r>
              <a:rPr lang="en-US" sz="20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HALOMUA</a:t>
            </a:r>
          </a:p>
          <a:p>
            <a:pPr algn="ctr">
              <a:spcAft>
                <a:spcPts val="600"/>
              </a:spcAft>
            </a:pPr>
            <a:r>
              <a:rPr lang="en-US" sz="1400" i="1" dirty="0" err="1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Aplikasi</a:t>
            </a:r>
            <a:r>
              <a:rPr lang="en-US" sz="1400" i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Jasa </a:t>
            </a:r>
            <a:r>
              <a:rPr lang="en-US" sz="1400" i="1" dirty="0" err="1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MakeUpArtist</a:t>
            </a:r>
            <a:endParaRPr lang="en-US" sz="2000" i="1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2141122"/>
            <a:ext cx="7056784" cy="139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Mempermudah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orang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awam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dalam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mencari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informasi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terkait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MUA yang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ada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di wilayah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mereka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  <a:endParaRPr lang="en-ID" sz="12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Memudahkan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orang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dalam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membandingkan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harga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antar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MUA yang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ada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  <a:endParaRPr lang="en-ID" sz="12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Mempermudah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orang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dalam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melihat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hasil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dari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beberapa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paket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MakeUp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yang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telah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ada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  <a:endParaRPr lang="en-ID" sz="12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63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76531" y="915566"/>
            <a:ext cx="54006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Tools yang </a:t>
            </a:r>
            <a:r>
              <a:rPr lang="en-US" sz="2000" b="1" dirty="0" err="1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digunakan</a:t>
            </a:r>
            <a:endParaRPr lang="en-US" sz="2000" b="1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i="1" dirty="0" err="1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Aplikasi</a:t>
            </a:r>
            <a:r>
              <a:rPr lang="en-US" sz="1400" i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Jasa </a:t>
            </a:r>
            <a:r>
              <a:rPr lang="en-US" sz="1400" i="1" dirty="0" err="1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MakeUpArtist</a:t>
            </a:r>
            <a:endParaRPr lang="en-US" sz="2000" i="1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F202350-44DF-DDE8-1BAE-08F129521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79662"/>
            <a:ext cx="2520280" cy="252028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74BC09C-E288-A4B1-8CF2-B1B0C1F55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7" y="2264374"/>
            <a:ext cx="1575619" cy="15756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2E679C-A866-7BF1-6E86-2F9321CF42ED}"/>
              </a:ext>
            </a:extLst>
          </p:cNvPr>
          <p:cNvSpPr txBox="1"/>
          <p:nvPr/>
        </p:nvSpPr>
        <p:spPr>
          <a:xfrm>
            <a:off x="1295636" y="4046037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Figma Desktop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92C632-9DDF-395E-597E-14212FF9365B}"/>
              </a:ext>
            </a:extLst>
          </p:cNvPr>
          <p:cNvSpPr txBox="1"/>
          <p:nvPr/>
        </p:nvSpPr>
        <p:spPr>
          <a:xfrm>
            <a:off x="3500437" y="4046037"/>
            <a:ext cx="165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App Diagram</a:t>
            </a:r>
            <a:endParaRPr lang="en-ID" dirty="0"/>
          </a:p>
        </p:txBody>
      </p:sp>
      <p:pic>
        <p:nvPicPr>
          <p:cNvPr id="13" name="Picture 12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B5B89E04-FDBB-C459-F7A3-D17BAC5221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842" y="2183121"/>
            <a:ext cx="1806088" cy="17729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0C6166-CF7E-24A8-0D17-F627F8E09E6D}"/>
              </a:ext>
            </a:extLst>
          </p:cNvPr>
          <p:cNvSpPr txBox="1"/>
          <p:nvPr/>
        </p:nvSpPr>
        <p:spPr>
          <a:xfrm>
            <a:off x="5941746" y="4069271"/>
            <a:ext cx="165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 err="1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MS.PowerPoint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9888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71700" y="77365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 err="1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Tahap</a:t>
            </a:r>
            <a:r>
              <a:rPr lang="en-US" sz="20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Pembuatan</a:t>
            </a:r>
            <a:r>
              <a:rPr lang="en-US" sz="20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Aplikasi</a:t>
            </a:r>
            <a:r>
              <a:rPr lang="en-US" sz="20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Menggunakan</a:t>
            </a:r>
            <a:r>
              <a:rPr lang="en-US" sz="20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Metode</a:t>
            </a:r>
            <a:endParaRPr lang="en-US" sz="2000" b="1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73F225C-2C86-B191-8ADC-FE13FA66A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75606"/>
            <a:ext cx="61912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0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71700" y="771550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User Flow HALOMUA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B8468CA-972C-BC49-C048-87753309F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8" y="1347614"/>
            <a:ext cx="6696744" cy="348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3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548680" y="255516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Design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911C5-FD76-2761-C477-8534BBF6E411}"/>
              </a:ext>
            </a:extLst>
          </p:cNvPr>
          <p:cNvSpPr txBox="1"/>
          <p:nvPr/>
        </p:nvSpPr>
        <p:spPr>
          <a:xfrm>
            <a:off x="3563888" y="84183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i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Low Fidelity</a:t>
            </a:r>
          </a:p>
        </p:txBody>
      </p:sp>
      <p:pic>
        <p:nvPicPr>
          <p:cNvPr id="3" name="Picture 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833A8176-CFB4-FCF6-63FE-A4CA78DB7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23701" y="324124"/>
            <a:ext cx="3444571" cy="565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8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548680" y="255516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Design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911C5-FD76-2761-C477-8534BBF6E411}"/>
              </a:ext>
            </a:extLst>
          </p:cNvPr>
          <p:cNvSpPr txBox="1"/>
          <p:nvPr/>
        </p:nvSpPr>
        <p:spPr>
          <a:xfrm>
            <a:off x="3563888" y="841834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i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Middle Fidelity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EF1778-992E-2616-90DE-E725F9402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1563638"/>
            <a:ext cx="1312520" cy="2842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805907-439C-4FEC-90F9-1838E2F77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29" y="1563637"/>
            <a:ext cx="1312520" cy="28420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32D158-5E5C-4DCC-E1DF-96C4D5F6C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168" y="1563637"/>
            <a:ext cx="1312520" cy="28420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72B13F-7027-8B19-1A2D-902B2D50C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721" y="1573222"/>
            <a:ext cx="1312521" cy="28420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512FEA-C6B0-971A-5F57-42C86C22FD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415" y="1563637"/>
            <a:ext cx="1316947" cy="285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87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276</Words>
  <Application>Microsoft Office PowerPoint</Application>
  <PresentationFormat>On-screen Show (16:9)</PresentationFormat>
  <Paragraphs>37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ZENDI ARI PURWANTO</cp:lastModifiedBy>
  <cp:revision>13</cp:revision>
  <dcterms:created xsi:type="dcterms:W3CDTF">2021-12-03T01:19:44Z</dcterms:created>
  <dcterms:modified xsi:type="dcterms:W3CDTF">2022-05-20T20:17:00Z</dcterms:modified>
</cp:coreProperties>
</file>