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0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2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8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4CBB-4D31-4D65-9EAB-B258689D604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2443655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2798" y="2074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69411" y="4256690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1522" y="4337831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정적파일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8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9807" y="1198179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269" y="19594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08482" y="1198179"/>
            <a:ext cx="2695904" cy="1891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09338" y="2144110"/>
            <a:ext cx="13558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89869" y="183671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유지보수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 통합 시 </a:t>
            </a:r>
            <a:endParaRPr lang="en-US" altLang="ko-KR" dirty="0" smtClean="0"/>
          </a:p>
          <a:p>
            <a:r>
              <a:rPr lang="ko-KR" altLang="en-US" dirty="0" smtClean="0"/>
              <a:t>어려움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032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9807" y="1198179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269" y="19594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09338" y="2144110"/>
            <a:ext cx="13558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65172" y="1405446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획일화된 틀을 </a:t>
            </a:r>
            <a:r>
              <a:rPr lang="ko-KR" altLang="en-US" dirty="0" err="1" smtClean="0"/>
              <a:t>사용하므로써</a:t>
            </a:r>
            <a:endParaRPr lang="en-US" altLang="ko-KR" dirty="0" smtClean="0"/>
          </a:p>
          <a:p>
            <a:r>
              <a:rPr lang="ko-KR" altLang="en-US" dirty="0" smtClean="0"/>
              <a:t>유지보수가 용이해지고</a:t>
            </a:r>
            <a:endParaRPr lang="en-US" altLang="ko-KR" dirty="0" smtClean="0"/>
          </a:p>
          <a:p>
            <a:r>
              <a:rPr lang="ko-KR" altLang="en-US" dirty="0" err="1" smtClean="0"/>
              <a:t>구현시간을</a:t>
            </a:r>
            <a:r>
              <a:rPr lang="ko-KR" altLang="en-US" dirty="0" smtClean="0"/>
              <a:t> 단축</a:t>
            </a:r>
            <a:endParaRPr lang="en-US" altLang="ko-KR" dirty="0" smtClean="0"/>
          </a:p>
          <a:p>
            <a:r>
              <a:rPr lang="ko-KR" altLang="en-US" dirty="0" smtClean="0"/>
              <a:t>소스코드 통합도 </a:t>
            </a:r>
            <a:r>
              <a:rPr lang="ko-KR" altLang="en-US" dirty="0" err="1" smtClean="0"/>
              <a:t>틀안에서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자동으로 이뤄지는 기능 제공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05871" y="1206062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5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19806" y="1198179"/>
            <a:ext cx="10594427" cy="4855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스프링 컨테이너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7724" y="2049516"/>
            <a:ext cx="4067503" cy="342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HyundaiCar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Constructor-</a:t>
            </a:r>
            <a:r>
              <a:rPr lang="en-US" altLang="ko-KR" dirty="0" err="1" smtClean="0">
                <a:solidFill>
                  <a:schemeClr val="tx1"/>
                </a:solidFill>
              </a:rPr>
              <a:t>arg</a:t>
            </a:r>
            <a:r>
              <a:rPr lang="en-US" altLang="ko-KR" dirty="0" smtClean="0">
                <a:solidFill>
                  <a:schemeClr val="tx1"/>
                </a:solidFill>
              </a:rPr>
              <a:t> ref=“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HyundaiCar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2386" y="2049515"/>
            <a:ext cx="4067503" cy="342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= “</a:t>
            </a:r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CarAudio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5155324" y="3626069"/>
            <a:ext cx="1560787" cy="13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382814" y="3693071"/>
            <a:ext cx="168166" cy="40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7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7199" y="394138"/>
            <a:ext cx="10594427" cy="4855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9450" y="546538"/>
            <a:ext cx="3100550" cy="4550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A(</a:t>
            </a:r>
            <a:r>
              <a:rPr lang="ko-KR" altLang="en-US" dirty="0" smtClean="0">
                <a:solidFill>
                  <a:schemeClr val="tx1"/>
                </a:solidFill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예외처리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트랜잭션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62251" y="546538"/>
            <a:ext cx="3100550" cy="4550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B(</a:t>
            </a:r>
            <a:r>
              <a:rPr lang="ko-KR" altLang="en-US" dirty="0" smtClean="0">
                <a:solidFill>
                  <a:schemeClr val="tx1"/>
                </a:solidFill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예외처리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트랜잭션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5052" y="546537"/>
            <a:ext cx="3100550" cy="4550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예외처리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트랜잭션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421" y="2333297"/>
            <a:ext cx="11319641" cy="151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46477" y="597513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스프링 설정 파일로 지정</a:t>
            </a:r>
            <a:endParaRPr lang="ko-KR" altLang="en-US"/>
          </a:p>
        </p:txBody>
      </p:sp>
      <p:cxnSp>
        <p:nvCxnSpPr>
          <p:cNvPr id="6" name="직선 화살표 연결선 5"/>
          <p:cNvCxnSpPr>
            <a:endCxn id="3" idx="0"/>
          </p:cNvCxnSpPr>
          <p:nvPr/>
        </p:nvCxnSpPr>
        <p:spPr>
          <a:xfrm>
            <a:off x="5754412" y="3883575"/>
            <a:ext cx="4761190" cy="209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8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18786" y="252246"/>
            <a:ext cx="3216166" cy="6274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73364" y="504496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73364" y="1994338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73364" y="3484180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73364" y="4974022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7"/>
          </p:cNvCxnSpPr>
          <p:nvPr/>
        </p:nvCxnSpPr>
        <p:spPr>
          <a:xfrm>
            <a:off x="4615334" y="659186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" idx="5"/>
          </p:cNvCxnSpPr>
          <p:nvPr/>
        </p:nvCxnSpPr>
        <p:spPr>
          <a:xfrm flipH="1">
            <a:off x="4615334" y="1371601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3854" y="76139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59575" y="144370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Connection1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15334" y="2147873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615334" y="2860288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1273" y="215315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59575" y="293239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Connection2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615334" y="3707437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615334" y="4419852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1274" y="377811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21290" y="449195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Connction3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15334" y="5174266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615334" y="5886681"/>
            <a:ext cx="3803454" cy="34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87980" y="519765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95694" y="592868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미리 </a:t>
            </a:r>
            <a:r>
              <a:rPr lang="ko-KR" altLang="en-US" dirty="0" err="1" smtClean="0">
                <a:solidFill>
                  <a:srgbClr val="FF0000"/>
                </a:solidFill>
              </a:rPr>
              <a:t>대여된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Connection</a:t>
            </a:r>
            <a:r>
              <a:rPr lang="ko-KR" altLang="en-US" dirty="0" smtClean="0">
                <a:solidFill>
                  <a:srgbClr val="FF0000"/>
                </a:solidFill>
              </a:rPr>
              <a:t>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종료될 때까지 대기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62230" y="2775680"/>
            <a:ext cx="2929277" cy="2726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 Pool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Connection3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9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418786" y="252246"/>
            <a:ext cx="3216166" cy="6274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73364" y="504496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73364" y="1994338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73364" y="3484180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73364" y="4974022"/>
            <a:ext cx="1103587" cy="105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7"/>
          </p:cNvCxnSpPr>
          <p:nvPr/>
        </p:nvCxnSpPr>
        <p:spPr>
          <a:xfrm>
            <a:off x="4615334" y="659186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" idx="5"/>
          </p:cNvCxnSpPr>
          <p:nvPr/>
        </p:nvCxnSpPr>
        <p:spPr>
          <a:xfrm flipH="1">
            <a:off x="4615334" y="1371601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3854" y="76139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59575" y="144370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Connection1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15334" y="2147873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615334" y="2860288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1273" y="215315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59575" y="293239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Connection2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615334" y="3707437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615334" y="4419852"/>
            <a:ext cx="3803454" cy="3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1274" y="377811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21290" y="4491957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Connction3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15334" y="5174266"/>
            <a:ext cx="3803452" cy="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615334" y="5886681"/>
            <a:ext cx="3803454" cy="34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87980" y="519765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 </a:t>
            </a:r>
            <a:r>
              <a:rPr lang="ko-KR" altLang="en-US" dirty="0" smtClean="0"/>
              <a:t>접속 요청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95694" y="592868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미리 </a:t>
            </a:r>
            <a:r>
              <a:rPr lang="ko-KR" altLang="en-US" dirty="0" err="1" smtClean="0">
                <a:solidFill>
                  <a:srgbClr val="FF0000"/>
                </a:solidFill>
              </a:rPr>
              <a:t>대여된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Connection</a:t>
            </a:r>
            <a:r>
              <a:rPr lang="ko-KR" altLang="en-US" dirty="0" smtClean="0">
                <a:solidFill>
                  <a:srgbClr val="FF0000"/>
                </a:solidFill>
              </a:rPr>
              <a:t>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종료될 때까지 대기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62230" y="2775680"/>
            <a:ext cx="2929277" cy="2726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 Pool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Connection3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데이터에 대한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5598" y="2080000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CGI</a:t>
            </a:r>
            <a:r>
              <a:rPr lang="ko-KR" altLang="en-US" dirty="0" smtClean="0"/>
              <a:t>프로그램 호출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4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8668878" y="1970689"/>
            <a:ext cx="995384" cy="930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01183" y="1902057"/>
            <a:ext cx="2051959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Container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설정을 담고 있어서 생성된 </a:t>
            </a:r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이 어떻게 동작할 지 </a:t>
            </a:r>
            <a:r>
              <a:rPr lang="ko-KR" altLang="en-US" dirty="0" err="1" smtClean="0">
                <a:solidFill>
                  <a:schemeClr val="tx1"/>
                </a:solidFill>
              </a:rPr>
              <a:t>정해줌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컨테이너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설정파일들을 담고있는 상자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컨테이너에서 생성되는 오브젝트의 동작을 미리 지정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Serlvet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64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29311" y="1902057"/>
            <a:ext cx="3023832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JSP(Java Server Page)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백엔드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PageController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(Servlet)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(JS</a:t>
            </a:r>
            <a:r>
              <a:rPr lang="en-US" altLang="ko-KR" dirty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endParaRPr lang="en-US" altLang="ko-KR" dirty="0" smtClean="0"/>
          </a:p>
          <a:p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Model(DB </a:t>
            </a:r>
            <a:r>
              <a:rPr lang="ko-KR" altLang="en-US" dirty="0" smtClean="0">
                <a:solidFill>
                  <a:schemeClr val="tx1"/>
                </a:solidFill>
              </a:rPr>
              <a:t>접근 객체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3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360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(JSP, 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15106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230708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468250" y="709451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요청에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응답하는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053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ServiceImpl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6842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직접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541793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557395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899682" y="1277008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8915284" y="2136337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81215" y="3586765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매핑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3" idx="0"/>
          </p:cNvCxnSpPr>
          <p:nvPr/>
        </p:nvCxnSpPr>
        <p:spPr>
          <a:xfrm flipH="1" flipV="1">
            <a:off x="9695793" y="2175642"/>
            <a:ext cx="37795" cy="1411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요청 처리에 대한 판단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로직이나</a:t>
            </a:r>
            <a:r>
              <a:rPr lang="ko-KR" altLang="en-US" dirty="0" smtClean="0">
                <a:solidFill>
                  <a:schemeClr val="tx1"/>
                </a:solidFill>
              </a:rPr>
              <a:t> 데이터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입력 등의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1492" y="20585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2613884" y="2900855"/>
            <a:ext cx="20985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7433" y="29694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정적파일</a:t>
            </a:r>
            <a:r>
              <a:rPr lang="ko-KR" altLang="en-US" dirty="0" smtClean="0"/>
              <a:t>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0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495</Words>
  <Application>Microsoft Office PowerPoint</Application>
  <PresentationFormat>와이드스크린</PresentationFormat>
  <Paragraphs>299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32</cp:revision>
  <dcterms:created xsi:type="dcterms:W3CDTF">2023-05-26T02:01:41Z</dcterms:created>
  <dcterms:modified xsi:type="dcterms:W3CDTF">2023-06-01T08:56:47Z</dcterms:modified>
</cp:coreProperties>
</file>