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0afd3f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0afd3f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0afd3f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0afd3f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0afd3f3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0afd3f3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0b60c9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40b60c9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40afd3f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40afd3f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0afd3f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0afd3f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0afd3f3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40afd3f3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0afd3f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0afd3f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40b60c9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40b60c9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0afd3f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0afd3f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40afd3f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40afd3f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0afd3f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40afd3f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0afd3f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40afd3f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🤖🏁 </a:t>
            </a: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Turing Test 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AI Reporting Feature for Compliance</a:t>
            </a:r>
            <a:r>
              <a:rPr b="1" lang="en" sz="4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4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Erin Pangilinan I Dave Howard I Brandon Rutter-Daywater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2"/>
          <p:cNvCxnSpPr/>
          <p:nvPr/>
        </p:nvCxnSpPr>
        <p:spPr>
          <a:xfrm rot="10800000">
            <a:off x="7314875" y="3342075"/>
            <a:ext cx="1367100" cy="908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351875"/>
            <a:ext cx="8520600" cy="12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JSON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975" y="1538875"/>
            <a:ext cx="43053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CLI-based AI Flag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This Python code shows a quick dashboard overview within a code repository project the % and score of _____. 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5085575" y="1884725"/>
            <a:ext cx="2183400" cy="15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Screenshot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25" y="1120425"/>
            <a:ext cx="6962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7422850" y="445025"/>
            <a:ext cx="1665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Each file and risk score, confidence level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Watch  output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 of files the repo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Each one has confidence score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Dashboard displays shows a quick dashboard overview within a code repository  project the % and score of.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AI-Powered Analysis: </a:t>
            </a:r>
            <a:endParaRPr sz="1000">
              <a:solidFill>
                <a:schemeClr val="dk1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Use AI tools to analyze code and detect AI-generated code.</a:t>
            </a:r>
            <a:endParaRPr sz="1000">
              <a:solidFill>
                <a:schemeClr val="dk1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270983" y="2657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Poppins"/>
              <a:buChar char="●"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If we had more time, we would develop out an integration more fully with other </a:t>
            </a: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foundation</a:t>
            </a: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 models and a real VS Code </a:t>
            </a: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extension plugin.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Poppins"/>
              <a:buChar char="●"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Extension of this integration approach to other risk types.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Poppins"/>
              <a:buChar char="●"/>
            </a:pPr>
            <a:r>
              <a:rPr lang="en" sz="2800">
                <a:latin typeface="Poppins"/>
                <a:ea typeface="Poppins"/>
                <a:cs typeface="Poppins"/>
                <a:sym typeface="Poppins"/>
              </a:rPr>
              <a:t>Code splitting could be used for AI/ML detection of other risk types.</a:t>
            </a:r>
            <a:endParaRPr sz="2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311700" y="41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FUTURE WORK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70983" y="2873291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"/>
                <a:ea typeface="Poppins"/>
                <a:cs typeface="Poppins"/>
                <a:sym typeface="Poppins"/>
              </a:rPr>
              <a:t>Enterprise customer compliance experts need better visualization of </a:t>
            </a:r>
            <a:r>
              <a:rPr lang="en" sz="3000">
                <a:latin typeface="Poppins"/>
                <a:ea typeface="Poppins"/>
                <a:cs typeface="Poppins"/>
                <a:sym typeface="Poppins"/>
              </a:rPr>
              <a:t>vulnerabilities for SME and large companies with code base. 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b="1" lang="en" sz="12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Increasing Complexity:</a:t>
            </a:r>
            <a:r>
              <a:rPr b="1" lang="en" sz="1200">
                <a:solidFill>
                  <a:srgbClr val="FF0000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AI-generated code is becoming more complex, making it difficult to identify vulnerabilities.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Compliance Challenges: </a:t>
            </a: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Ensuring compliance with cybersecurity standards is time-consuming and error-prone.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b="1" lang="en" sz="1200">
                <a:solidFill>
                  <a:srgbClr val="FF0000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Lack of Visualization Tools:</a:t>
            </a: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 Current tools do not provide intuitive visualizations for AI-generated code risks, and checks for this type of compliance are not integrated in the development cycle.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46000" y="130200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PROBLEM</a:t>
            </a:r>
            <a:endParaRPr b="1" sz="3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32158" y="1158791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FF0000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Increasing Complexity: </a:t>
            </a: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AI-generated code is becoming more complex, making it difficult to identify vulnerabilities.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Compliance Challenges: Ensuring compliance with cybersecurity standards is time-consuming and error-prone.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Some organizations have policies that restrict the use of AI tools to help with code generation.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E8E8E6"/>
                </a:solidFill>
                <a:highlight>
                  <a:srgbClr val="191A1A"/>
                </a:highlight>
                <a:latin typeface="Poppins"/>
                <a:ea typeface="Poppins"/>
                <a:cs typeface="Poppins"/>
                <a:sym typeface="Poppins"/>
              </a:rPr>
              <a:t>Lack of Visualization Tools: Current tools do not provide intuitive visualizations for AI-generated code risks, and checks for this type of compliance are not integrated in the development cycle.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46000" y="13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PROBLEM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128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Framing Our Solution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548176"/>
            <a:ext cx="8243274" cy="4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128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Framing Our Solution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548176"/>
            <a:ext cx="8243274" cy="45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6695375" y="3281900"/>
            <a:ext cx="1096500" cy="285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428400" y="3105400"/>
            <a:ext cx="717300" cy="505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428400" y="3937575"/>
            <a:ext cx="717300" cy="505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885025" y="3105400"/>
            <a:ext cx="717300" cy="505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390175" y="1301050"/>
            <a:ext cx="1067100" cy="10086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35500" y="3653525"/>
            <a:ext cx="8520600" cy="9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A Python based script/integration using AI foundation model to return confidence level reflecting how much of a code base was written by an AI. 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We report scores both to coding interface for devs, and to  Archipelo/CI for transparency and collaboration across dev, security, and compliance teams 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Benefits: </a:t>
            </a: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Turing Flag improves efficiency and accuracy for cybersecurity compliance experts, while allowing developers to review and address issues pre-commit.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161125"/>
            <a:ext cx="85206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SOLUTION OVERVIEW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41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48050" y="1396075"/>
            <a:ext cx="8095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Solution #1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Compliance Dash Feature - The chart that goes into Archipelo Dashboard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ashboard displays a quick overview within a code repository project, including for each file the % confidence it was written by AI. </a:t>
            </a:r>
            <a:endParaRPr sz="15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Integrated with other Archipelo risk reports.</a:t>
            </a:r>
            <a:endParaRPr sz="15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Solution #2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VS Code Command Line Data Visualization Dashboard - Identify Percentage of AI for each file, or for file currently being edited.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49665" l="0" r="0" t="0"/>
          <a:stretch/>
        </p:blipFill>
        <p:spPr>
          <a:xfrm>
            <a:off x="1488725" y="1757000"/>
            <a:ext cx="5993776" cy="2435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rot="10800000">
            <a:off x="7314875" y="3342075"/>
            <a:ext cx="1367100" cy="908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0" y="351875"/>
            <a:ext cx="8520600" cy="12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Solution #1: Compliance DSash Feature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382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Added Dashboard Component Visualizing AI Identifier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50" y="342900"/>
            <a:ext cx="4947822" cy="351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