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214290"/>
            <a:ext cx="9144000" cy="5424510"/>
          </a:xfrm>
        </p:spPr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000364" y="1643050"/>
            <a:ext cx="185738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Transaction Manager</a:t>
            </a:r>
            <a:endParaRPr lang="zh-CN" altLang="en-US" b="1" dirty="0"/>
          </a:p>
        </p:txBody>
      </p:sp>
      <p:sp>
        <p:nvSpPr>
          <p:cNvPr id="5" name="椭圆 4"/>
          <p:cNvSpPr/>
          <p:nvPr/>
        </p:nvSpPr>
        <p:spPr>
          <a:xfrm>
            <a:off x="1142976" y="3000372"/>
            <a:ext cx="1714512" cy="64294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method1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286116" y="3000372"/>
            <a:ext cx="1571636" cy="57150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method2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rot="10800000" flipV="1">
            <a:off x="2285984" y="2214554"/>
            <a:ext cx="128588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7" idx="0"/>
          </p:cNvCxnSpPr>
          <p:nvPr/>
        </p:nvCxnSpPr>
        <p:spPr>
          <a:xfrm rot="16200000" flipH="1">
            <a:off x="3607587" y="2536025"/>
            <a:ext cx="78581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3"/>
          </p:cNvCxnSpPr>
          <p:nvPr/>
        </p:nvCxnSpPr>
        <p:spPr>
          <a:xfrm>
            <a:off x="4857752" y="192880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左大括号 21"/>
          <p:cNvSpPr/>
          <p:nvPr/>
        </p:nvSpPr>
        <p:spPr>
          <a:xfrm rot="3332789">
            <a:off x="2371140" y="1909243"/>
            <a:ext cx="490171" cy="1158549"/>
          </a:xfrm>
          <a:prstGeom prst="leftBrace">
            <a:avLst>
              <a:gd name="adj1" fmla="val 8333"/>
              <a:gd name="adj2" fmla="val 4886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5357818" y="1571612"/>
            <a:ext cx="1200152" cy="6429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advisor</a:t>
            </a:r>
            <a:endParaRPr lang="zh-CN" altLang="en-US" b="1" dirty="0"/>
          </a:p>
        </p:txBody>
      </p:sp>
      <p:sp>
        <p:nvSpPr>
          <p:cNvPr id="23" name="下箭头 22"/>
          <p:cNvSpPr/>
          <p:nvPr/>
        </p:nvSpPr>
        <p:spPr>
          <a:xfrm>
            <a:off x="928662" y="3286124"/>
            <a:ext cx="71438" cy="107157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28596" y="1643050"/>
            <a:ext cx="2000264" cy="8572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Advice</a:t>
            </a:r>
            <a:r>
              <a:rPr lang="en-US" altLang="zh-CN" dirty="0" smtClean="0"/>
              <a:t>(before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after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around)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0" y="4357694"/>
            <a:ext cx="2214546" cy="92869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Join point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method executed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0" name="右大括号 29"/>
          <p:cNvSpPr/>
          <p:nvPr/>
        </p:nvSpPr>
        <p:spPr>
          <a:xfrm rot="5400000">
            <a:off x="3747869" y="2181427"/>
            <a:ext cx="785817" cy="3709591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357554" y="4429132"/>
            <a:ext cx="1785950" cy="6429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P</a:t>
            </a:r>
            <a:r>
              <a:rPr lang="en-US" altLang="zh-CN" b="1" dirty="0" err="1" smtClean="0"/>
              <a:t>ointcut</a:t>
            </a:r>
            <a:endParaRPr lang="zh-CN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5214942" y="2786058"/>
            <a:ext cx="1857388" cy="10715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Class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5286380" y="3000372"/>
            <a:ext cx="1643074" cy="57150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method3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endCxn id="33" idx="1"/>
          </p:cNvCxnSpPr>
          <p:nvPr/>
        </p:nvCxnSpPr>
        <p:spPr>
          <a:xfrm>
            <a:off x="4643438" y="2214554"/>
            <a:ext cx="883565" cy="869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7358082" y="2786058"/>
            <a:ext cx="1643074" cy="10572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JDK Proxy(create Object)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32" idx="3"/>
            <a:endCxn id="36" idx="1"/>
          </p:cNvCxnSpPr>
          <p:nvPr/>
        </p:nvCxnSpPr>
        <p:spPr>
          <a:xfrm flipV="1">
            <a:off x="7072330" y="3314696"/>
            <a:ext cx="285752" cy="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25</Words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USER-</cp:lastModifiedBy>
  <cp:revision>18</cp:revision>
  <dcterms:created xsi:type="dcterms:W3CDTF">2016-05-09T22:51:15Z</dcterms:created>
  <dcterms:modified xsi:type="dcterms:W3CDTF">2016-05-09T23:46:08Z</dcterms:modified>
</cp:coreProperties>
</file>