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1"/>
    <p:restoredTop sz="92898"/>
  </p:normalViewPr>
  <p:slideViewPr>
    <p:cSldViewPr snapToGrid="0" snapToObjects="1">
      <p:cViewPr varScale="1">
        <p:scale>
          <a:sx n="112" d="100"/>
          <a:sy n="112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sz="6000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第一章 进入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的殿堂，与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的初接触、开发环境的相关配置</a:t>
            </a:r>
          </a:p>
        </p:txBody>
      </p:sp>
    </p:spTree>
    <p:extLst>
      <p:ext uri="{BB962C8B-B14F-4D97-AF65-F5344CB8AC3E}">
        <p14:creationId xmlns:p14="http://schemas.microsoft.com/office/powerpoint/2010/main" val="106230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学习的准备之基础知识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请对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基础知识进行掌握，对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的一些特性有所了解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对关系型数据库有一定了解，如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mysql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，它的安装，基本使用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对前端语言有一个基础，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和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javascript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1560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学习的准备之系统环境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课程支持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window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mac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centos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ubuntu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redhat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）多平台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课程的录制平台：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mac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windows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下模拟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mac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终端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cmder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，下载地址：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cmder.net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83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为什么使用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python3: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因为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版本不再支持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，并且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2020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年官方将不再支持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的更新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https://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www.python.org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/downloads/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425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pip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Pip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的第三方开源库的下载与安装工具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使用方法：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pip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install django2==2.1.2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https://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pypi.org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/project/pip/#description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0826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virtualenv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virtualenv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是一个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的虚拟环境库，通过它可以防止各个项目之间因为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版本不同或第三方库版本不同引起冲突，每个虚拟环境都是独立，干净的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pip install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virtualenv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创建虚拟环境路径：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virtualenv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 -p python3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env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启动虚拟环境：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. 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env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/bin/active</a:t>
            </a: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推出虚拟环境：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deactive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：虚拟环境不是必须的，根据个人情况和习惯使用</a:t>
            </a:r>
            <a:endParaRPr lang="en-US" altLang="zh-CN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8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683369" cy="245644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一、什么是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World Wide 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）即全球广域网，也称为万维网，它是一种基于超文本和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的、全球性的、动态交互的、跨平台的分布式图形信息系统。是建立在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上的一种网络服务，为浏览者在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上查找和浏览信息提供了图形化的、易于访问的直观界面，其中的文档及超级链接将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Internet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上的信息节点组织成一个互为关联的网状结构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来自百度百科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21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的特点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图形化的：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我们能看到的图片，文字，视频，音频，在一个结构下呈现出来。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与平台无关：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无论是什么操作系统，都可以通过浏览器预览使用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分布式的：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在当下网络发达的今天，我们的所有元素被安排在不同的电脑磁盘中，防止因集中读取一台电脑磁盘而出现瓶颈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动态的：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信息是可变的，特别是大型更新速度很快的网站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交互的：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我们可以通过网上的信息进行与内容的交互，人与人之间的交流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267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网站的前端：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通过用户肉眼看到的网站的布局，内容，对网站的操作的功能，一切可以让用户可以直接接触与操作的部分。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0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网站的后端：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大量的业务逻辑，数据库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io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，用户不可见，不可直接接触的部分。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：用户通过访问前端的功能，前端分为静态功能和动态功能，静态功能则不会和后端服务器进行交互，仅在前端处理并响应用户，动态功能则通过与后端的交互，通过前端发送给后端的指令，在后端接到指令并作出相应逻辑处理后响应给前端，前端在收到后端响应后，将结果直接或二次加工后呈现给用户。</a:t>
            </a:r>
          </a:p>
        </p:txBody>
      </p:sp>
    </p:spTree>
    <p:extLst>
      <p:ext uri="{BB962C8B-B14F-4D97-AF65-F5344CB8AC3E}">
        <p14:creationId xmlns:p14="http://schemas.microsoft.com/office/powerpoint/2010/main" val="76451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结构图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前后端不分离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17" y="1656240"/>
            <a:ext cx="8403200" cy="3288957"/>
          </a:xfrm>
        </p:spPr>
      </p:pic>
    </p:spTree>
    <p:extLst>
      <p:ext uri="{BB962C8B-B14F-4D97-AF65-F5344CB8AC3E}">
        <p14:creationId xmlns:p14="http://schemas.microsoft.com/office/powerpoint/2010/main" val="845902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结构图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前后端分离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17" y="2016096"/>
            <a:ext cx="8461515" cy="2425275"/>
          </a:xfrm>
        </p:spPr>
      </p:pic>
    </p:spTree>
    <p:extLst>
      <p:ext uri="{BB962C8B-B14F-4D97-AF65-F5344CB8AC3E}">
        <p14:creationId xmlns:p14="http://schemas.microsoft.com/office/powerpoint/2010/main" val="1186825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组成前端的开发语言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37254"/>
              </p:ext>
            </p:extLst>
          </p:nvPr>
        </p:nvGraphicFramePr>
        <p:xfrm>
          <a:off x="4914900" y="1799992"/>
          <a:ext cx="7131957" cy="300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97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60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超文本语言</a:t>
                      </a:r>
                      <a:r>
                        <a:rPr lang="en-US" altLang="zh-CN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一种用来标记页面布局的语言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&lt;table&gt;&lt;/table&gt;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75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css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用来给</a:t>
                      </a:r>
                      <a:r>
                        <a:rPr lang="en-US" altLang="zh-CN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添加各种样式的语言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color:red</a:t>
                      </a:r>
                      <a:r>
                        <a:rPr lang="en-US" altLang="zh-CN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5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javascript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用于动态调整</a:t>
                      </a:r>
                      <a:r>
                        <a:rPr lang="en-US" altLang="zh-CN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，</a:t>
                      </a:r>
                      <a:r>
                        <a:rPr lang="en-US" altLang="zh-CN" b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css</a:t>
                      </a:r>
                      <a:r>
                        <a:rPr lang="zh-CN" altLang="en-US" b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，进行前端逻辑处理，与后端交互的语言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var</a:t>
                      </a:r>
                      <a:r>
                        <a:rPr lang="en-US" altLang="zh-CN" b="0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name = ‘</a:t>
                      </a:r>
                      <a:r>
                        <a:rPr lang="en-US" altLang="zh-CN" b="0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b="0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’;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60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中的后端服务器框架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00744"/>
              </p:ext>
            </p:extLst>
          </p:nvPr>
        </p:nvGraphicFramePr>
        <p:xfrm>
          <a:off x="5031011" y="1328605"/>
          <a:ext cx="5912758" cy="449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tornado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支持异步，有自己的服务器的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框架，成熟的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框架，初学难度高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webpy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一个小巧的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web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框架，貌似已经停止更新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flask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一个轻量级框架，生态齐备，使用率高，有一定学习成本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Japronto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2017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年出的新框架，性能很强，但生态还不齐备，当前版本还有诸多问题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django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成熟的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pythonweb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框架，生态齐全且功能齐备，学习成本低，易于快速上手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836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主角：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是一个开源的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应用框架，由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编写，他拥有者非常齐备的官方文档，提供一站式的解决方案</a:t>
            </a:r>
            <a:r>
              <a:rPr kumimoji="1" lang="zh-CN" altLang="en-US">
                <a:latin typeface="SimHei" charset="-122"/>
                <a:ea typeface="SimHei" charset="-122"/>
                <a:cs typeface="SimHei" charset="-122"/>
              </a:rPr>
              <a:t>，包括缓存，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数据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，后台管理，验证，表单处理等多项功能，它可以告诉搭建高性能的优雅的网站</a:t>
            </a:r>
          </a:p>
        </p:txBody>
      </p:sp>
    </p:spTree>
    <p:extLst>
      <p:ext uri="{BB962C8B-B14F-4D97-AF65-F5344CB8AC3E}">
        <p14:creationId xmlns:p14="http://schemas.microsoft.com/office/powerpoint/2010/main" val="14919071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2769</TotalTime>
  <Words>871</Words>
  <Application>Microsoft Macintosh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SimHei</vt:lpstr>
      <vt:lpstr>Calibri Light</vt:lpstr>
      <vt:lpstr>Rockwell</vt:lpstr>
      <vt:lpstr>Wingdings</vt:lpstr>
      <vt:lpstr>Atlas</vt:lpstr>
      <vt:lpstr>Django2入门</vt:lpstr>
      <vt:lpstr>一、什么是web</vt:lpstr>
      <vt:lpstr>Web的特点</vt:lpstr>
      <vt:lpstr>web的结构</vt:lpstr>
      <vt:lpstr>Web结构图-前后端不分离</vt:lpstr>
      <vt:lpstr>Web结构图-前后端分离</vt:lpstr>
      <vt:lpstr>组成前端的开发语言</vt:lpstr>
      <vt:lpstr>二、python中的后端服务器框架</vt:lpstr>
      <vt:lpstr>主角：django</vt:lpstr>
      <vt:lpstr>学习的准备之基础知识</vt:lpstr>
      <vt:lpstr>学习的准备之系统环境</vt:lpstr>
      <vt:lpstr>Python3的安装</vt:lpstr>
      <vt:lpstr>pip</vt:lpstr>
      <vt:lpstr>virtualenv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23</cp:revision>
  <dcterms:created xsi:type="dcterms:W3CDTF">2019-01-19T00:01:31Z</dcterms:created>
  <dcterms:modified xsi:type="dcterms:W3CDTF">2021-01-06T07:18:37Z</dcterms:modified>
</cp:coreProperties>
</file>