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6" r:id="rId5"/>
    <p:sldId id="260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76"/>
    <p:restoredTop sz="92911"/>
  </p:normalViewPr>
  <p:slideViewPr>
    <p:cSldViewPr snapToGrid="0" snapToObjects="1">
      <p:cViewPr varScale="1">
        <p:scale>
          <a:sx n="81" d="100"/>
          <a:sy n="81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E96ED-C12D-844F-B2FC-83B0137DBB70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A6978-F4D4-B940-832B-F8D46B186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7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A6978-F4D4-B940-832B-F8D46B18634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76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第一章 </a:t>
            </a:r>
            <a:r>
              <a:rPr kumimoji="1" lang="en-US" altLang="zh-CN" dirty="0"/>
              <a:t>1.1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django</a:t>
            </a:r>
            <a:r>
              <a:rPr kumimoji="1"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601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什么是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框架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(Web framework)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或者叫做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应用框架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(Web application framework)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，是用于进行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开发的一套软件架构。大多数的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框架提供了一套开发和部署网站的方式。为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的行为提供了一套支持的方法。使用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框架，很多的业务逻辑外的功能不需要自己再去完善，而是使用框架已有的功能就可以。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3060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什么是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是一个开源的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应用框架，由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编写，他拥有着非常齐备的官方文档，提供一站式的解决方案，包括缓存，数据库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orm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，管理后台，验证，表单处理等，因此它可以使快速搭建高性能，优雅的网站变得非常简单。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4741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699135" cy="245644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都有哪些模块：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中的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MVT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07" y="1701119"/>
            <a:ext cx="7156563" cy="3437202"/>
          </a:xfrm>
        </p:spPr>
      </p:pic>
    </p:spTree>
    <p:extLst>
      <p:ext uri="{BB962C8B-B14F-4D97-AF65-F5344CB8AC3E}">
        <p14:creationId xmlns:p14="http://schemas.microsoft.com/office/powerpoint/2010/main" val="9209731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都有哪些模块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模型 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：数据层，处理与数据相关的所有事物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视图 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view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：表现层，用来处理用户发出的请求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模版 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：模版层，通过视图函数渲染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模版，得到动态的前端页面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路由 </a:t>
            </a:r>
            <a:r>
              <a:rPr kumimoji="1" lang="en-US" altLang="zh-CN" dirty="0" err="1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 网站的入口，关联到对应的视图函数，访问网址就对应一个函数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表单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forms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：表单，用在在浏览器输入数据提交，并对这些数据进行验证。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后台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自带一个管理后台，对你提交的数据进行管理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配置 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settings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的设置，配置文件。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655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的基本命令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447" y="803186"/>
            <a:ext cx="6797782" cy="5248622"/>
          </a:xfrm>
        </p:spPr>
        <p:txBody>
          <a:bodyPr/>
          <a:lstStyle/>
          <a:p>
            <a:r>
              <a:rPr kumimoji="1" lang="en-US" altLang="zh-CN" b="1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-admin </a:t>
            </a:r>
            <a:r>
              <a:rPr kumimoji="1" lang="en-US" altLang="zh-CN" b="1" dirty="0" err="1">
                <a:latin typeface="SimHei" charset="-122"/>
                <a:ea typeface="SimHei" charset="-122"/>
                <a:cs typeface="SimHei" charset="-122"/>
              </a:rPr>
              <a:t>startproject</a:t>
            </a:r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项目名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创建一个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项目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startapp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应用名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项目中创建一个应用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shell 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进入调试代码的调试模式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makemigrations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数据库创建更改文件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migrate -&gt;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同步到数据库进行更新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flush -&gt;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清空数据库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b="1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b="1" dirty="0" err="1">
                <a:latin typeface="SimHei" charset="-122"/>
                <a:ea typeface="SimHei" charset="-122"/>
                <a:cs typeface="SimHei" charset="-122"/>
              </a:rPr>
              <a:t>runserver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0.0.0.0:8000 -&gt;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启动开发服务器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+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回车 可查看更多命令</a:t>
            </a:r>
          </a:p>
        </p:txBody>
      </p:sp>
    </p:spTree>
    <p:extLst>
      <p:ext uri="{BB962C8B-B14F-4D97-AF65-F5344CB8AC3E}">
        <p14:creationId xmlns:p14="http://schemas.microsoft.com/office/powerpoint/2010/main" val="117729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学习的准备工作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基础知识的了解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linux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/mac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系统有一定使用经验（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windows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也不受影响）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mysql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数据库有了一定概念上的理解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Python3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  <a:hlinkClick r:id="rId2"/>
              </a:rPr>
              <a:t>https://www.python.org/downloads/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当前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版本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2.1.2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1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本课程的学习目的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全面掌握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的基础知识，可以用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开发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应用和基本的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api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接口服务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indent="0">
              <a:buNone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为中心，了解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的延展知识，了解真实技术公司的开发思路和开发习惯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希望同学通过本课程的学习，在工作中无论是否使用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或者是否是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的版本，都可以顺利上手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服务开发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9609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4625</TotalTime>
  <Words>508</Words>
  <Application>Microsoft Macintosh PowerPoint</Application>
  <PresentationFormat>宽屏</PresentationFormat>
  <Paragraphs>37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SimHei</vt:lpstr>
      <vt:lpstr>Calibri Light</vt:lpstr>
      <vt:lpstr>Rockwell</vt:lpstr>
      <vt:lpstr>Wingdings</vt:lpstr>
      <vt:lpstr>Atlas</vt:lpstr>
      <vt:lpstr>Django2入门</vt:lpstr>
      <vt:lpstr>什么是web框架</vt:lpstr>
      <vt:lpstr>什么是django</vt:lpstr>
      <vt:lpstr>Django都有哪些模块：Django中的MVT</vt:lpstr>
      <vt:lpstr>Django都有哪些模块</vt:lpstr>
      <vt:lpstr>Django的基本命令</vt:lpstr>
      <vt:lpstr>学习的准备工作</vt:lpstr>
      <vt:lpstr>本课程的学习目的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Yuly King</cp:lastModifiedBy>
  <cp:revision>42</cp:revision>
  <dcterms:created xsi:type="dcterms:W3CDTF">2018-10-20T04:21:44Z</dcterms:created>
  <dcterms:modified xsi:type="dcterms:W3CDTF">2021-01-06T07:18:37Z</dcterms:modified>
</cp:coreProperties>
</file>