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admi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第二章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2.1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路由器与视图的基本使用（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urls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&amp; views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473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路由器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简单的说，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url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就是常说的网址，每个网址代表不同的网页。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在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中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url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也称为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urlconf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，每个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url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地址对应一个唯一的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views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视图函数</a:t>
            </a:r>
          </a:p>
        </p:txBody>
      </p:sp>
    </p:spTree>
    <p:extLst>
      <p:ext uri="{BB962C8B-B14F-4D97-AF65-F5344CB8AC3E}">
        <p14:creationId xmlns:p14="http://schemas.microsoft.com/office/powerpoint/2010/main" val="133770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哪里存在路由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根目录项目中的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urls.py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是根路由，根路由可以集合所有应用路由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每个应用下创建自己的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urls.py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，这个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urls.py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属于每个应用的独有路由，通过集成或者说绑定到根路由中进行使用。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0272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路由常用方法，变量与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views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的绑定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8447" y="803186"/>
            <a:ext cx="6902865" cy="5248622"/>
          </a:xfrm>
        </p:spPr>
        <p:txBody>
          <a:bodyPr>
            <a:normAutofit lnSpcReduction="10000"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from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django.urls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import path, include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 导入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url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编写模块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from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django.contrib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import admin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 导入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admin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功能模块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urlpatterns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: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整个项目的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url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集合，每个元素代表一条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url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信息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path(‘admin/’,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admin.site.urls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) 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设置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admin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url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’admin/’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代表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uri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地址，即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  <a:hlinkClick r:id="rId2"/>
              </a:rPr>
              <a:t>http://127.0.0.1:8000/admin/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admin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后边的斜杠为路径的分隔符，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admin.site.urls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是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url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对应的视图函数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path(‘’, include(‘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app.urls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’)) 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如果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url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为空即代表为网站的域名，即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127.0.0.1:8000,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通常为网站的首页，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include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的是将应用中的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urls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包含进来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另一种写法：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from app import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urls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as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app_urls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path(‘’, include(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app_urls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))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扩展知识：网址分两部分，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domain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域名与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uri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按照上边的地址分别是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127.0.0.1:8000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和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0903865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views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是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mvt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中的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v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部分，主要负责处理用户的请求和生成相应内容，然后在页面或其他类型文档中显示</a:t>
            </a:r>
          </a:p>
        </p:txBody>
      </p:sp>
    </p:spTree>
    <p:extLst>
      <p:ext uri="{BB962C8B-B14F-4D97-AF65-F5344CB8AC3E}">
        <p14:creationId xmlns:p14="http://schemas.microsoft.com/office/powerpoint/2010/main" val="354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视图中的基本写法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from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django.http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import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HttpResponse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def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index(request):</a:t>
            </a:r>
          </a:p>
          <a:p>
            <a:pPr marL="0" indent="0">
              <a:buNone/>
            </a:pP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	return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HttpResponse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(‘hello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!’)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1311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1301</TotalTime>
  <Words>339</Words>
  <Application>Microsoft Macintosh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SimHei</vt:lpstr>
      <vt:lpstr>Calibri Light</vt:lpstr>
      <vt:lpstr>Rockwell</vt:lpstr>
      <vt:lpstr>Wingdings</vt:lpstr>
      <vt:lpstr>Atlas</vt:lpstr>
      <vt:lpstr>Django2入门</vt:lpstr>
      <vt:lpstr>路由器</vt:lpstr>
      <vt:lpstr>哪里存在路由</vt:lpstr>
      <vt:lpstr>路由常用方法，变量与views的绑定</vt:lpstr>
      <vt:lpstr>视图</vt:lpstr>
      <vt:lpstr>视图中的基本写法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Django2入门</dc:title>
  <dc:creator>Microsoft Office 用户</dc:creator>
  <cp:lastModifiedBy>Microsoft Office User</cp:lastModifiedBy>
  <cp:revision>40</cp:revision>
  <dcterms:created xsi:type="dcterms:W3CDTF">2018-10-20T08:15:58Z</dcterms:created>
  <dcterms:modified xsi:type="dcterms:W3CDTF">2021-01-05T00:50:36Z</dcterms:modified>
</cp:coreProperties>
</file>