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/>
    <p:restoredTop sz="92800"/>
  </p:normalViewPr>
  <p:slideViewPr>
    <p:cSldViewPr snapToGrid="0" snapToObjects="1">
      <p:cViewPr varScale="1">
        <p:scale>
          <a:sx n="99" d="100"/>
          <a:sy n="99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pp?name=dewei&amp;age=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Django2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/>
              <a:t>2.2</a:t>
            </a:r>
            <a:r>
              <a:rPr kumimoji="1" lang="zh-CN" altLang="en-US" dirty="0"/>
              <a:t> 路由器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的变量</a:t>
            </a:r>
            <a:r>
              <a:rPr kumimoji="1" lang="en-US" altLang="zh-CN" dirty="0"/>
              <a:t>(</a:t>
            </a:r>
            <a:r>
              <a:rPr kumimoji="1" lang="zh-CN" altLang="en-US" dirty="0"/>
              <a:t>参数</a:t>
            </a:r>
            <a:r>
              <a:rPr kumimoji="1" lang="en-US" altLang="zh-CN" dirty="0"/>
              <a:t>)</a:t>
            </a:r>
            <a:r>
              <a:rPr kumimoji="1" lang="zh-CN" altLang="en-US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18064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url</a:t>
            </a:r>
            <a:r>
              <a:rPr kumimoji="1" lang="zh-CN" altLang="en-US" dirty="0"/>
              <a:t>中的参数如何设置？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803186"/>
            <a:ext cx="6739724" cy="52486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两种设置方法：</a:t>
            </a:r>
            <a:endParaRPr kumimoji="1" lang="en-US" altLang="zh-CN" dirty="0"/>
          </a:p>
          <a:p>
            <a:r>
              <a:rPr kumimoji="1" lang="zh-CN" altLang="en-US" dirty="0"/>
              <a:t>一、在</a:t>
            </a:r>
            <a:r>
              <a:rPr kumimoji="1" lang="en-US" altLang="zh-CN" dirty="0" err="1"/>
              <a:t>uri</a:t>
            </a:r>
            <a:r>
              <a:rPr kumimoji="1" lang="zh-CN" altLang="en-US" dirty="0"/>
              <a:t>后边用</a:t>
            </a:r>
            <a:r>
              <a:rPr kumimoji="1" lang="en-US" altLang="zh-CN" dirty="0"/>
              <a:t>?</a:t>
            </a:r>
            <a:r>
              <a:rPr kumimoji="1" lang="zh-CN" altLang="en-US" dirty="0"/>
              <a:t>开始，键与值用等号连接，每对键值用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号区分，如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2"/>
              </a:rPr>
              <a:t>http://127.0.0.1:8000/app?name=dewei&amp;age=30</a:t>
            </a:r>
            <a:r>
              <a:rPr kumimoji="1" lang="en-US" altLang="zh-CN" dirty="0"/>
              <a:t>&amp;render=man</a:t>
            </a:r>
          </a:p>
          <a:p>
            <a:r>
              <a:rPr kumimoji="1" lang="zh-CN" altLang="en-US" dirty="0"/>
              <a:t>二、在路由的参数中用分隔符分开，如</a:t>
            </a:r>
            <a:r>
              <a:rPr kumimoji="1" lang="en-US" altLang="zh-CN" dirty="0"/>
              <a:t>: http://127.0.0.1:8000/app/</a:t>
            </a:r>
            <a:r>
              <a:rPr kumimoji="1" lang="en-US" altLang="zh-CN" dirty="0" err="1"/>
              <a:t>dewei</a:t>
            </a:r>
            <a:r>
              <a:rPr kumimoji="1" lang="en-US" altLang="zh-CN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1568376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视图读取参数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    如何读取：</a:t>
            </a:r>
            <a:endParaRPr kumimoji="1" lang="en-US" altLang="zh-CN" dirty="0"/>
          </a:p>
          <a:p>
            <a:r>
              <a:rPr kumimoji="1" lang="zh-CN" altLang="en-US" dirty="0"/>
              <a:t>一、</a:t>
            </a:r>
            <a:r>
              <a:rPr kumimoji="1" lang="en-US" altLang="zh-CN" dirty="0"/>
              <a:t>?</a:t>
            </a:r>
            <a:r>
              <a:rPr kumimoji="1" lang="zh-CN" altLang="en-US" dirty="0"/>
              <a:t>形式的参数</a:t>
            </a:r>
            <a:r>
              <a:rPr kumimoji="1" lang="en-US" altLang="zh-CN" dirty="0"/>
              <a:t> -&gt; </a:t>
            </a:r>
            <a:r>
              <a:rPr kumimoji="1" lang="en-US" altLang="zh-CN" dirty="0" err="1"/>
              <a:t>request.GET.get</a:t>
            </a:r>
            <a:r>
              <a:rPr kumimoji="1" lang="en-US" altLang="zh-CN" dirty="0"/>
              <a:t>(</a:t>
            </a:r>
            <a:r>
              <a:rPr kumimoji="1" lang="zh-CN" altLang="en-US" dirty="0"/>
              <a:t>参数名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二、以分隔符形式的参数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def index(request, </a:t>
            </a:r>
            <a:r>
              <a:rPr kumimoji="1" lang="zh-CN" altLang="en-US" dirty="0"/>
              <a:t>参数名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参数名</a:t>
            </a:r>
            <a:r>
              <a:rPr kumimoji="1" lang="en-US" altLang="zh-CN" dirty="0"/>
              <a:t>):</a:t>
            </a:r>
          </a:p>
          <a:p>
            <a:pPr marL="0" indent="0">
              <a:buNone/>
            </a:pPr>
            <a:r>
              <a:rPr kumimoji="1" lang="en-US" altLang="zh-CN" dirty="0"/>
              <a:t> 	print(</a:t>
            </a:r>
            <a:r>
              <a:rPr kumimoji="1" lang="zh-CN" altLang="en-US" dirty="0"/>
              <a:t>参数名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08932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django2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变量类型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字符串类型：匹配任何非空字符串，但不包含斜杠，在不指定类型的前提下，默认字符串类型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str:name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整型：匹配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和正整数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int:age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slug:   </a:t>
            </a:r>
            <a:r>
              <a:rPr kumimoji="1" lang="zh-CN" altLang="en-US" dirty="0"/>
              <a:t>可理解为注释，后缀或附属等概念</a:t>
            </a:r>
            <a:r>
              <a:rPr kumimoji="1" lang="en-US" altLang="zh-CN" dirty="0"/>
              <a:t> &lt;slug: day&gt;</a:t>
            </a:r>
          </a:p>
          <a:p>
            <a:r>
              <a:rPr kumimoji="1" lang="en-US" altLang="zh-CN" dirty="0" err="1"/>
              <a:t>uuid</a:t>
            </a:r>
            <a:r>
              <a:rPr kumimoji="1" lang="zh-CN" altLang="en-US" dirty="0"/>
              <a:t>：匹配一个</a:t>
            </a:r>
            <a:r>
              <a:rPr kumimoji="1" lang="en-US" altLang="zh-CN" dirty="0" err="1"/>
              <a:t>uuid</a:t>
            </a:r>
            <a:r>
              <a:rPr kumimoji="1" lang="zh-CN" altLang="en-US" dirty="0"/>
              <a:t>格式的对象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uuid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类似</a:t>
            </a:r>
            <a:r>
              <a:rPr kumimoji="1" lang="en-US" altLang="zh-CN" dirty="0"/>
              <a:t>xxx-xx-xx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3172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支持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类型的方法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from </a:t>
            </a:r>
            <a:r>
              <a:rPr kumimoji="1" lang="en-US" altLang="zh-CN" dirty="0" err="1"/>
              <a:t>django.urls</a:t>
            </a:r>
            <a:r>
              <a:rPr kumimoji="1" lang="en-US" altLang="zh-CN" dirty="0"/>
              <a:t> import path 2.0</a:t>
            </a:r>
            <a:r>
              <a:rPr kumimoji="1" lang="zh-CN" altLang="en-US" dirty="0"/>
              <a:t>以后新方法</a:t>
            </a:r>
            <a:endParaRPr kumimoji="1" lang="en-US" altLang="zh-CN" dirty="0"/>
          </a:p>
          <a:p>
            <a:r>
              <a:rPr kumimoji="1" lang="en-US" altLang="zh-CN" strike="sngStrike" dirty="0"/>
              <a:t>from </a:t>
            </a:r>
            <a:r>
              <a:rPr kumimoji="1" lang="en-US" altLang="zh-CN" strike="sngStrike" dirty="0" err="1"/>
              <a:t>django.conf.urls</a:t>
            </a:r>
            <a:r>
              <a:rPr kumimoji="1" lang="en-US" altLang="zh-CN" strike="sngStrike" dirty="0"/>
              <a:t> import </a:t>
            </a:r>
            <a:r>
              <a:rPr kumimoji="1" lang="en-US" altLang="zh-CN" strike="sngStrike" dirty="0" err="1"/>
              <a:t>url</a:t>
            </a:r>
            <a:r>
              <a:rPr kumimoji="1" lang="en-US" altLang="zh-CN" strike="sngStrike" dirty="0"/>
              <a:t> 2.0</a:t>
            </a:r>
            <a:r>
              <a:rPr kumimoji="1" lang="zh-CN" altLang="en-US" strike="sngStrike" dirty="0"/>
              <a:t>以前方法，不支持参数中的类型，只能通过正则表达的方式进行基本的匹配</a:t>
            </a:r>
          </a:p>
        </p:txBody>
      </p:sp>
    </p:spTree>
    <p:extLst>
      <p:ext uri="{BB962C8B-B14F-4D97-AF65-F5344CB8AC3E}">
        <p14:creationId xmlns:p14="http://schemas.microsoft.com/office/powerpoint/2010/main" val="323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Django2.0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参数匹配简介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url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r'^add</a:t>
            </a:r>
            <a:r>
              <a:rPr kumimoji="1" lang="en-US" altLang="zh-CN" dirty="0"/>
              <a:t>/(?P&lt;name&gt;\w+)/(?P&lt;age&gt;\d+)$')</a:t>
            </a:r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 非转义原始字符串</a:t>
            </a:r>
            <a:endParaRPr kumimoji="1" lang="en-US" altLang="zh-CN" dirty="0"/>
          </a:p>
          <a:p>
            <a:r>
              <a:rPr kumimoji="1" lang="en-US" altLang="zh-CN" dirty="0"/>
              <a:t>w+ </a:t>
            </a:r>
            <a:r>
              <a:rPr kumimoji="1" lang="zh-CN" altLang="en-US" dirty="0"/>
              <a:t> 匹配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</a:t>
            </a:r>
            <a:r>
              <a:rPr lang="zh-CN" altLang="en-US" dirty="0"/>
              <a:t>包括下划线在内的任何字字符</a:t>
            </a:r>
            <a:r>
              <a:rPr lang="en-US" altLang="zh-CN" dirty="0"/>
              <a:t>:[A-Za-z0-9_]</a:t>
            </a:r>
          </a:p>
          <a:p>
            <a:r>
              <a:rPr kumimoji="1" lang="en-US" altLang="zh-CN" dirty="0"/>
              <a:t>d+</a:t>
            </a:r>
            <a:r>
              <a:rPr kumimoji="1" lang="zh-CN" altLang="en-US" dirty="0"/>
              <a:t> 匹配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个或多个数字</a:t>
            </a:r>
          </a:p>
        </p:txBody>
      </p:sp>
    </p:spTree>
    <p:extLst>
      <p:ext uri="{BB962C8B-B14F-4D97-AF65-F5344CB8AC3E}">
        <p14:creationId xmlns:p14="http://schemas.microsoft.com/office/powerpoint/2010/main" val="17100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设置别名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path(‘add’, </a:t>
            </a:r>
            <a:r>
              <a:rPr kumimoji="1" lang="en-US" altLang="zh-CN" dirty="0" err="1"/>
              <a:t>view_function</a:t>
            </a:r>
            <a:r>
              <a:rPr kumimoji="1" lang="en-US" altLang="zh-CN" dirty="0"/>
              <a:t>, name=’add’) </a:t>
            </a:r>
          </a:p>
          <a:p>
            <a:r>
              <a:rPr kumimoji="1" lang="zh-CN" altLang="en-US" dirty="0"/>
              <a:t>别名可以在重定向和模版定义的时候直接用别名替代，具体使用方法会在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模版课程中具体讲解</a:t>
            </a:r>
          </a:p>
        </p:txBody>
      </p:sp>
    </p:spTree>
    <p:extLst>
      <p:ext uri="{BB962C8B-B14F-4D97-AF65-F5344CB8AC3E}">
        <p14:creationId xmlns:p14="http://schemas.microsoft.com/office/powerpoint/2010/main" val="4555766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200</TotalTime>
  <Words>372</Words>
  <Application>Microsoft Macintosh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Django2入门</vt:lpstr>
      <vt:lpstr>url中的参数如何设置？</vt:lpstr>
      <vt:lpstr>视图读取参数</vt:lpstr>
      <vt:lpstr>django2的url变量类型</vt:lpstr>
      <vt:lpstr>支持url类型的方法</vt:lpstr>
      <vt:lpstr>Django2.0以前url参数匹配简介</vt:lpstr>
      <vt:lpstr>为url设置别名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Yuly King</cp:lastModifiedBy>
  <cp:revision>26</cp:revision>
  <dcterms:created xsi:type="dcterms:W3CDTF">2018-10-20T10:34:52Z</dcterms:created>
  <dcterms:modified xsi:type="dcterms:W3CDTF">2021-01-05T08:27:37Z</dcterms:modified>
</cp:coreProperties>
</file>