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Django2</a:t>
            </a:r>
            <a:r>
              <a:rPr kumimoji="1" lang="zh-CN" altLang="en-US" dirty="0" smtClean="0"/>
              <a:t>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第二章</a:t>
            </a:r>
            <a:endParaRPr kumimoji="1" lang="en-US" altLang="zh-CN" dirty="0" smtClean="0"/>
          </a:p>
          <a:p>
            <a:r>
              <a:rPr kumimoji="1" lang="en-US" altLang="zh-CN" dirty="0" smtClean="0"/>
              <a:t>2.3</a:t>
            </a:r>
            <a:r>
              <a:rPr kumimoji="1" lang="zh-CN" altLang="en-US" dirty="0" smtClean="0"/>
              <a:t>视图的详细讲解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强行将视图分三部分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用户的请求  </a:t>
            </a:r>
            <a:r>
              <a:rPr kumimoji="1" lang="en-US" altLang="zh-CN" dirty="0" smtClean="0"/>
              <a:t>request</a:t>
            </a:r>
          </a:p>
          <a:p>
            <a:r>
              <a:rPr kumimoji="1" lang="zh-CN" altLang="en-US" dirty="0" smtClean="0"/>
              <a:t>对用户请求的逻辑处理 </a:t>
            </a:r>
            <a:r>
              <a:rPr kumimoji="1" lang="en-US" altLang="zh-CN" dirty="0" smtClean="0"/>
              <a:t>handler</a:t>
            </a:r>
          </a:p>
          <a:p>
            <a:r>
              <a:rPr kumimoji="1" lang="zh-CN" altLang="en-US" dirty="0" smtClean="0"/>
              <a:t>将处理后的数据返回给用户 </a:t>
            </a:r>
            <a:r>
              <a:rPr kumimoji="1" lang="en-US" altLang="zh-CN" dirty="0" smtClean="0"/>
              <a:t>response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1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用户的请求对象</a:t>
            </a:r>
            <a:r>
              <a:rPr kumimoji="1" lang="en-US" altLang="zh-CN" dirty="0" smtClean="0"/>
              <a:t>request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浏览器向服务器发送的请求对象，包含用户信息，请求内容和请求方法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dir</a:t>
            </a:r>
            <a:r>
              <a:rPr kumimoji="1" lang="en-US" altLang="zh-CN" dirty="0" smtClean="0"/>
              <a:t>(request) </a:t>
            </a:r>
            <a:r>
              <a:rPr kumimoji="1" lang="zh-CN" altLang="en-US" dirty="0" smtClean="0"/>
              <a:t>查看 </a:t>
            </a:r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对象的所有方法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常用的</a:t>
            </a:r>
            <a:r>
              <a:rPr kumimoji="1" lang="en-US" altLang="zh-CN" dirty="0" smtClean="0"/>
              <a:t>request</a:t>
            </a:r>
            <a:r>
              <a:rPr kumimoji="1" lang="zh-CN" altLang="en-US" dirty="0" smtClean="0"/>
              <a:t>对象的方法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err="1" smtClean="0"/>
              <a:t>request.GET</a:t>
            </a:r>
            <a:r>
              <a:rPr kumimoji="1" lang="en-US" altLang="zh-CN" dirty="0" smtClean="0"/>
              <a:t> -&gt; </a:t>
            </a:r>
            <a:r>
              <a:rPr kumimoji="1" lang="zh-CN" altLang="en-US" dirty="0" smtClean="0"/>
              <a:t>获取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上？形式的参数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request.POST</a:t>
            </a:r>
            <a:r>
              <a:rPr kumimoji="1" lang="en-US" altLang="zh-CN" dirty="0" smtClean="0"/>
              <a:t> -&gt;</a:t>
            </a:r>
            <a:r>
              <a:rPr kumimoji="1" lang="zh-CN" altLang="en-US" dirty="0" smtClean="0"/>
              <a:t> 获取</a:t>
            </a:r>
            <a:r>
              <a:rPr kumimoji="1" lang="en-US" altLang="zh-CN" dirty="0" smtClean="0"/>
              <a:t>post</a:t>
            </a:r>
            <a:r>
              <a:rPr kumimoji="1" lang="zh-CN" altLang="en-US" dirty="0" smtClean="0"/>
              <a:t>提交的</a:t>
            </a:r>
            <a:r>
              <a:rPr kumimoji="1"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err="1" smtClean="0"/>
              <a:t>request.FILES</a:t>
            </a:r>
            <a:r>
              <a:rPr lang="en-US" altLang="zh-CN" dirty="0" smtClean="0"/>
              <a:t> -&gt;</a:t>
            </a:r>
            <a:r>
              <a:rPr lang="zh-CN" altLang="en-US" dirty="0" smtClean="0"/>
              <a:t>获取请求的文件类型数据</a:t>
            </a:r>
            <a:endParaRPr lang="en-US" altLang="zh-CN" dirty="0" smtClean="0"/>
          </a:p>
          <a:p>
            <a:r>
              <a:rPr kumimoji="1" lang="en-US" altLang="zh-CN" dirty="0" err="1"/>
              <a:t>request.path</a:t>
            </a:r>
            <a:r>
              <a:rPr kumimoji="1" lang="en-US" altLang="zh-CN" dirty="0"/>
              <a:t> -&gt;</a:t>
            </a:r>
            <a:r>
              <a:rPr lang="zh-CN" altLang="en-US" dirty="0"/>
              <a:t>请求的路径</a:t>
            </a:r>
            <a:r>
              <a:rPr lang="en-US" altLang="zh-CN" dirty="0"/>
              <a:t>,</a:t>
            </a:r>
            <a:r>
              <a:rPr lang="zh-CN" altLang="en-US" dirty="0"/>
              <a:t>比如请求</a:t>
            </a:r>
            <a:r>
              <a:rPr lang="en-US" altLang="zh-CN" dirty="0"/>
              <a:t>127.0.0.1/test/1,</a:t>
            </a:r>
            <a:r>
              <a:rPr lang="zh-CN" altLang="en-US" dirty="0"/>
              <a:t>那这个值就是</a:t>
            </a:r>
            <a:r>
              <a:rPr lang="en-US" altLang="zh-CN"/>
              <a:t>/</a:t>
            </a:r>
            <a:r>
              <a:rPr lang="en-US" altLang="zh-CN" smtClean="0"/>
              <a:t>test/1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request.method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-&gt; </a:t>
            </a:r>
            <a:r>
              <a:rPr kumimoji="1" lang="zh-CN" altLang="en-US" dirty="0" smtClean="0"/>
              <a:t>请求的方法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post</a:t>
            </a:r>
          </a:p>
          <a:p>
            <a:r>
              <a:rPr lang="en-US" altLang="zh-CN" dirty="0" err="1" smtClean="0"/>
              <a:t>request.COOKIES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请求过来的</a:t>
            </a:r>
            <a:r>
              <a:rPr lang="en-US" altLang="zh-CN" dirty="0" smtClean="0"/>
              <a:t>cookies</a:t>
            </a:r>
          </a:p>
          <a:p>
            <a:r>
              <a:rPr lang="en-US" altLang="zh-CN" dirty="0" err="1" smtClean="0"/>
              <a:t>request.user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请求的用户对象，可以通过它判断用户是否登录，并获取用户信息</a:t>
            </a:r>
            <a:endParaRPr lang="en-US" altLang="zh-CN" dirty="0" smtClean="0"/>
          </a:p>
          <a:p>
            <a:r>
              <a:rPr lang="en-US" altLang="zh-CN" dirty="0" err="1" smtClean="0"/>
              <a:t>request.session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一</a:t>
            </a:r>
            <a:r>
              <a:rPr lang="zh-CN" altLang="en-US" dirty="0"/>
              <a:t>个既可读又</a:t>
            </a:r>
            <a:r>
              <a:rPr lang="zh-CN" altLang="en-US" b="1" dirty="0"/>
              <a:t>可写</a:t>
            </a:r>
            <a:r>
              <a:rPr lang="zh-CN" altLang="en-US" dirty="0"/>
              <a:t>的类似于字典的对象，表示当前的</a:t>
            </a:r>
            <a:r>
              <a:rPr lang="zh-CN" altLang="en-US" dirty="0" smtClean="0"/>
              <a:t>会话</a:t>
            </a:r>
            <a:endParaRPr lang="en-US" altLang="zh-CN" dirty="0" smtClean="0"/>
          </a:p>
          <a:p>
            <a:r>
              <a:rPr lang="en-US" altLang="zh-CN" dirty="0" err="1" smtClean="0"/>
              <a:t>request.META</a:t>
            </a:r>
            <a:r>
              <a:rPr lang="en-US" altLang="zh-CN" dirty="0" smtClean="0"/>
              <a:t> -&gt;</a:t>
            </a:r>
            <a:r>
              <a:rPr lang="zh-CN" altLang="en-US" dirty="0"/>
              <a:t>一个标准的</a:t>
            </a:r>
            <a:r>
              <a:rPr lang="en-US" altLang="zh-CN" dirty="0"/>
              <a:t>Python </a:t>
            </a:r>
            <a:r>
              <a:rPr lang="zh-CN" altLang="en-US" dirty="0"/>
              <a:t>字典，包含所有的</a:t>
            </a:r>
            <a:r>
              <a:rPr lang="en-US" altLang="zh-CN" dirty="0"/>
              <a:t>HTTP </a:t>
            </a:r>
            <a:r>
              <a:rPr lang="zh-CN" altLang="en-US" dirty="0"/>
              <a:t>首部。具体的头部信息取决于客户端和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有很多信息</a:t>
            </a:r>
            <a:r>
              <a:rPr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7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常用的返回对象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HttpResponse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可以直接返回一些字符串内容</a:t>
            </a:r>
            <a:endParaRPr kumimoji="1" lang="en-US" altLang="zh-CN" dirty="0" smtClean="0"/>
          </a:p>
          <a:p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 将数据在模版中渲染并显示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JsonResponse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返回一个</a:t>
            </a:r>
            <a:r>
              <a:rPr kumimoji="1" lang="en-US" altLang="zh-CN" dirty="0" err="1" smtClean="0"/>
              <a:t>json</a:t>
            </a:r>
            <a:r>
              <a:rPr kumimoji="1" lang="zh-CN" altLang="en-US" dirty="0" smtClean="0"/>
              <a:t>类型 通常用于与前端进行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交互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from </a:t>
            </a:r>
            <a:r>
              <a:rPr kumimoji="1" lang="en-US" altLang="zh-CN" dirty="0" err="1" smtClean="0"/>
              <a:t>django.http</a:t>
            </a:r>
            <a:r>
              <a:rPr kumimoji="1" lang="en-US" altLang="zh-CN" dirty="0" smtClean="0"/>
              <a:t> import </a:t>
            </a:r>
            <a:r>
              <a:rPr kumimoji="1" lang="en-US" altLang="zh-CN" dirty="0" err="1" smtClean="0"/>
              <a:t>HttpResponse</a:t>
            </a:r>
            <a:endParaRPr kumimoji="1" lang="en-US" altLang="zh-CN" dirty="0" smtClean="0"/>
          </a:p>
          <a:p>
            <a:r>
              <a:rPr kumimoji="1" lang="en-US" altLang="zh-CN" dirty="0" smtClean="0"/>
              <a:t>from </a:t>
            </a:r>
            <a:r>
              <a:rPr kumimoji="1" lang="en-US" altLang="zh-CN" dirty="0" err="1" smtClean="0"/>
              <a:t>django.shortcuts</a:t>
            </a:r>
            <a:r>
              <a:rPr kumimoji="1" lang="en-US" altLang="zh-CN" dirty="0" smtClean="0"/>
              <a:t> import render</a:t>
            </a:r>
          </a:p>
          <a:p>
            <a:r>
              <a:rPr kumimoji="1" lang="en-US" altLang="zh-CN" dirty="0" smtClean="0"/>
              <a:t>from </a:t>
            </a:r>
            <a:r>
              <a:rPr kumimoji="1" lang="en-US" altLang="zh-CN" dirty="0" err="1" smtClean="0"/>
              <a:t>django.http</a:t>
            </a:r>
            <a:r>
              <a:rPr kumimoji="1" lang="en-US" altLang="zh-CN" dirty="0" smtClean="0"/>
              <a:t> import </a:t>
            </a:r>
            <a:r>
              <a:rPr kumimoji="1" lang="en-US" altLang="zh-CN" dirty="0" err="1" smtClean="0"/>
              <a:t>JsonResponse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5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视图面向对象的写法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from </a:t>
            </a:r>
            <a:r>
              <a:rPr kumimoji="1" lang="en-US" altLang="zh-CN" dirty="0" err="1" smtClean="0"/>
              <a:t>django.views.generic</a:t>
            </a:r>
            <a:r>
              <a:rPr kumimoji="1" lang="en-US" altLang="zh-CN" dirty="0" smtClean="0"/>
              <a:t> import View</a:t>
            </a:r>
          </a:p>
          <a:p>
            <a:r>
              <a:rPr kumimoji="1" lang="en-US" altLang="zh-CN" dirty="0" smtClean="0"/>
              <a:t>Class Test(View):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 get(self, request):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return 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7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阿特拉斯</Template>
  <TotalTime>811</TotalTime>
  <Words>262</Words>
  <Application>Microsoft Macintosh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Calibri Light</vt:lpstr>
      <vt:lpstr>Rockwell</vt:lpstr>
      <vt:lpstr>Wingdings</vt:lpstr>
      <vt:lpstr>宋体</vt:lpstr>
      <vt:lpstr>Atlas</vt:lpstr>
      <vt:lpstr>Django2入门</vt:lpstr>
      <vt:lpstr>强行将视图分三部分</vt:lpstr>
      <vt:lpstr>用户的请求对象request</vt:lpstr>
      <vt:lpstr>常用的request对象的方法</vt:lpstr>
      <vt:lpstr>常用的返回对象</vt:lpstr>
      <vt:lpstr>视图面向对象的写法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Django2入门</dc:title>
  <dc:creator>Microsoft Office 用户</dc:creator>
  <cp:lastModifiedBy>Microsoft Office 用户</cp:lastModifiedBy>
  <cp:revision>17</cp:revision>
  <dcterms:created xsi:type="dcterms:W3CDTF">2018-10-20T12:39:25Z</dcterms:created>
  <dcterms:modified xsi:type="dcterms:W3CDTF">2018-10-21T02:23:05Z</dcterms:modified>
</cp:coreProperties>
</file>