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8"/>
  </p:normalViewPr>
  <p:slideViewPr>
    <p:cSldViewPr snapToGrid="0" snapToObjects="1">
      <p:cViewPr varScale="1">
        <p:scale>
          <a:sx n="84" d="100"/>
          <a:sy n="8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Django2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第二章</a:t>
            </a:r>
            <a:endParaRPr kumimoji="1" lang="en-US" altLang="zh-CN" dirty="0" smtClean="0"/>
          </a:p>
          <a:p>
            <a:r>
              <a:rPr kumimoji="1" lang="en-US" altLang="zh-CN" dirty="0" smtClean="0"/>
              <a:t>2.4</a:t>
            </a:r>
            <a:r>
              <a:rPr kumimoji="1" lang="zh-CN" altLang="en-US" dirty="0" smtClean="0"/>
              <a:t>扩展知识</a:t>
            </a:r>
            <a:r>
              <a:rPr kumimoji="1" lang="en-US" altLang="zh-CN" dirty="0" smtClean="0"/>
              <a:t>—</a:t>
            </a:r>
            <a:r>
              <a:rPr kumimoji="1" lang="en-US" altLang="zh-CN" dirty="0" err="1" smtClean="0"/>
              <a:t>restul</a:t>
            </a:r>
            <a:r>
              <a:rPr kumimoji="1" lang="zh-CN" altLang="en-US" dirty="0" smtClean="0"/>
              <a:t>规范</a:t>
            </a:r>
            <a:r>
              <a:rPr kumimoji="1" lang="en-US" altLang="zh-CN" dirty="0" smtClean="0"/>
              <a:t> &amp; http</a:t>
            </a:r>
            <a:r>
              <a:rPr kumimoji="1" lang="zh-CN" altLang="en-US" smtClean="0"/>
              <a:t>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5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Url</a:t>
            </a:r>
            <a:r>
              <a:rPr lang="zh-CN" altLang="en-US" b="1" dirty="0" smtClean="0"/>
              <a:t>定位资源，简单来说，通过一个</a:t>
            </a:r>
            <a:r>
              <a:rPr lang="en-US" altLang="zh-CN" b="1" dirty="0" err="1" smtClean="0"/>
              <a:t>url</a:t>
            </a:r>
            <a:r>
              <a:rPr lang="zh-CN" altLang="en-US" b="1" dirty="0" smtClean="0"/>
              <a:t>地址可以让我们知道这个地址所要提供的功能是什么。比如说：</a:t>
            </a:r>
            <a:r>
              <a:rPr lang="en-US" altLang="zh-CN" b="1" dirty="0" smtClean="0"/>
              <a:t>127.0.0.1/add/user </a:t>
            </a:r>
            <a:r>
              <a:rPr lang="zh-CN" altLang="en-US" b="1" dirty="0" smtClean="0"/>
              <a:t>那么可以看出 我们这个</a:t>
            </a:r>
            <a:r>
              <a:rPr lang="en-US" altLang="zh-CN" b="1" dirty="0" err="1" smtClean="0"/>
              <a:t>url</a:t>
            </a:r>
            <a:r>
              <a:rPr lang="zh-CN" altLang="en-US" b="1" dirty="0" smtClean="0"/>
              <a:t>要做的事情就是 添加一个用户，再比如说，</a:t>
            </a:r>
            <a:r>
              <a:rPr lang="en-US" altLang="zh-CN" b="1" dirty="0" smtClean="0"/>
              <a:t>127.0.0.1/get/user/1</a:t>
            </a:r>
            <a:r>
              <a:rPr lang="zh-CN" altLang="en-US" b="1" dirty="0" smtClean="0"/>
              <a:t>，就可以很轻松的读出来，是 获取一个用户并且这个用户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1</a:t>
            </a:r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我归纳一句话：</a:t>
            </a:r>
            <a:r>
              <a:rPr kumimoji="1" lang="en-US" altLang="zh-CN" b="1" dirty="0" err="1" smtClean="0"/>
              <a:t>url</a:t>
            </a:r>
            <a:r>
              <a:rPr kumimoji="1" lang="zh-CN" altLang="en-US" b="1" dirty="0" smtClean="0"/>
              <a:t>一切皆资源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84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获取资源时使用  比如我们查看一个网页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提交资源时使用 比如我们注册一个用户的时候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修改资源时时候 比如我们修改自己的用户信息的时候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删除资源时使用 比如我们注销我们的账号的时候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238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网上</a:t>
            </a:r>
            <a:r>
              <a:rPr lang="zh-CN" altLang="en-US" dirty="0"/>
              <a:t>应用最为广泛的一</a:t>
            </a:r>
            <a:r>
              <a:rPr lang="zh-CN" altLang="en-US" dirty="0" smtClean="0"/>
              <a:t>种网络协议。</a:t>
            </a:r>
            <a:r>
              <a:rPr lang="zh-CN" altLang="en-US" dirty="0"/>
              <a:t>所有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文件</a:t>
            </a:r>
            <a:r>
              <a:rPr lang="zh-CN" altLang="en-US" dirty="0"/>
              <a:t>都必须遵守这个</a:t>
            </a:r>
            <a:r>
              <a:rPr lang="zh-CN" altLang="en-US" dirty="0" smtClean="0"/>
              <a:t>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768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的无状态性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无状态是指，当浏览器发送请求给服务器的时候，服务器响应客户端</a:t>
            </a:r>
            <a:r>
              <a:rPr lang="zh-CN" altLang="en-US" dirty="0" smtClean="0"/>
              <a:t>请求，但是</a:t>
            </a:r>
            <a:r>
              <a:rPr lang="zh-CN" altLang="en-US" dirty="0"/>
              <a:t>当同一个浏览器再次给你服务器发送请求的时候，服务器并不知道它就是刚才那个浏览器。</a:t>
            </a:r>
          </a:p>
          <a:p>
            <a:r>
              <a:rPr lang="zh-CN" altLang="en-US" dirty="0" smtClean="0"/>
              <a:t>简单</a:t>
            </a:r>
            <a:r>
              <a:rPr lang="zh-CN" altLang="en-US" dirty="0"/>
              <a:t>的说，服务器不会记得你，所以就是无状态协议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135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常用状态码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成功</a:t>
            </a:r>
            <a:endParaRPr kumimoji="1" lang="en-US" altLang="zh-CN" dirty="0" smtClean="0"/>
          </a:p>
          <a:p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 请求错误，一般是参数格式有误的时候出现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禁止访问</a:t>
            </a:r>
            <a:endParaRPr kumimoji="1" lang="en-US" altLang="zh-CN" dirty="0" smtClean="0"/>
          </a:p>
          <a:p>
            <a:r>
              <a:rPr kumimoji="1" lang="en-US" altLang="zh-CN" dirty="0"/>
              <a:t>404</a:t>
            </a:r>
            <a:r>
              <a:rPr kumimoji="1" lang="zh-CN" altLang="en-US" dirty="0"/>
              <a:t> 没有获取到</a:t>
            </a:r>
            <a:r>
              <a:rPr kumimoji="1" lang="en-US" altLang="zh-CN" dirty="0" err="1"/>
              <a:t>url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405</a:t>
            </a:r>
            <a:r>
              <a:rPr kumimoji="1" lang="zh-CN" altLang="en-US" dirty="0" smtClean="0"/>
              <a:t> 方法禁用，比如这个地址指定用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方法，但你用了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，就会有这个提示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服务器异常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45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38</TotalTime>
  <Words>286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 Light</vt:lpstr>
      <vt:lpstr>Rockwell</vt:lpstr>
      <vt:lpstr>Wingdings</vt:lpstr>
      <vt:lpstr>宋体</vt:lpstr>
      <vt:lpstr>Atlas</vt:lpstr>
      <vt:lpstr>Django2入门</vt:lpstr>
      <vt:lpstr>restful</vt:lpstr>
      <vt:lpstr>Restful常用方法</vt:lpstr>
      <vt:lpstr>Http协议</vt:lpstr>
      <vt:lpstr>http的无状态性</vt:lpstr>
      <vt:lpstr>Http常用状态码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16</cp:revision>
  <dcterms:created xsi:type="dcterms:W3CDTF">2018-10-21T02:24:31Z</dcterms:created>
  <dcterms:modified xsi:type="dcterms:W3CDTF">2018-10-21T03:03:10Z</dcterms:modified>
</cp:coreProperties>
</file>