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90"/>
    <p:restoredTop sz="92844"/>
  </p:normalViewPr>
  <p:slideViewPr>
    <p:cSldViewPr snapToGrid="0" snapToObjects="1">
      <p:cViewPr varScale="1">
        <p:scale>
          <a:sx n="88" d="100"/>
          <a:sy n="88" d="100"/>
        </p:scale>
        <p:origin x="1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Django2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入门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b="1" dirty="0">
                <a:latin typeface="SimHei" charset="-122"/>
                <a:ea typeface="SimHei" charset="-122"/>
                <a:cs typeface="SimHei" charset="-122"/>
              </a:rPr>
              <a:t>第三章</a:t>
            </a:r>
            <a:r>
              <a:rPr kumimoji="1" lang="en-US" altLang="zh-CN" b="1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zh-CN" altLang="en-US" b="1" dirty="0">
                <a:latin typeface="SimHei" charset="-122"/>
                <a:ea typeface="SimHei" charset="-122"/>
                <a:cs typeface="SimHei" charset="-122"/>
              </a:rPr>
              <a:t>模版</a:t>
            </a:r>
            <a:endParaRPr kumimoji="1" lang="en-US" altLang="zh-CN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b="1" dirty="0">
                <a:latin typeface="SimHei" charset="-122"/>
                <a:ea typeface="SimHei" charset="-122"/>
                <a:cs typeface="SimHei" charset="-122"/>
              </a:rPr>
              <a:t>3.1</a:t>
            </a:r>
            <a:r>
              <a:rPr kumimoji="1" lang="zh-CN" altLang="en-US" b="1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b="1" dirty="0">
                <a:latin typeface="SimHei" charset="-122"/>
                <a:ea typeface="SimHei" charset="-122"/>
                <a:cs typeface="SimHei" charset="-122"/>
              </a:rPr>
              <a:t>template</a:t>
            </a:r>
            <a:r>
              <a:rPr kumimoji="1" lang="zh-CN" altLang="en-US" b="1" dirty="0">
                <a:latin typeface="SimHei" charset="-122"/>
                <a:ea typeface="SimHei" charset="-122"/>
                <a:cs typeface="SimHei" charset="-122"/>
              </a:rPr>
              <a:t>介绍，配置，与</a:t>
            </a:r>
            <a:r>
              <a:rPr kumimoji="1" lang="en-US" altLang="zh-CN" b="1" dirty="0">
                <a:latin typeface="SimHei" charset="-122"/>
                <a:ea typeface="SimHei" charset="-122"/>
                <a:cs typeface="SimHei" charset="-122"/>
              </a:rPr>
              <a:t>view</a:t>
            </a:r>
            <a:r>
              <a:rPr kumimoji="1" lang="zh-CN" altLang="en-US" b="1" dirty="0">
                <a:latin typeface="SimHei" charset="-122"/>
                <a:ea typeface="SimHei" charset="-122"/>
                <a:cs typeface="SimHei" charset="-122"/>
              </a:rPr>
              <a:t>的绑定</a:t>
            </a:r>
          </a:p>
        </p:txBody>
      </p:sp>
    </p:spTree>
    <p:extLst>
      <p:ext uri="{BB962C8B-B14F-4D97-AF65-F5344CB8AC3E}">
        <p14:creationId xmlns:p14="http://schemas.microsoft.com/office/powerpoint/2010/main" val="184738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3.1.1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Template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模版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模版可以动态生成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html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网页，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它包括部分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html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代码和一些特殊的语法</a:t>
            </a:r>
          </a:p>
        </p:txBody>
      </p:sp>
    </p:spTree>
    <p:extLst>
      <p:ext uri="{BB962C8B-B14F-4D97-AF65-F5344CB8AC3E}">
        <p14:creationId xmlns:p14="http://schemas.microsoft.com/office/powerpoint/2010/main" val="174059153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3.1.2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template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配置方法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2287" y="803186"/>
            <a:ext cx="6538034" cy="5248622"/>
          </a:xfrm>
        </p:spPr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一般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template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模版存放在“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templates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”目录中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通过在项目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settings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TEMPLATES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的 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DIRS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列表中添加对应的路径即可，如：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os.path.join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(BASE_DIR, ‘templates’) 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16698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3.1.3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template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与视图的绑定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通过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 from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django.shortcuts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 import render 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模块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return render(request, 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template_path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, {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k:v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})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  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marL="0" indent="0">
              <a:buNone/>
            </a:pP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  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字典中的 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key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和 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value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就是要向前端渲染出的数据</a:t>
            </a:r>
          </a:p>
        </p:txBody>
      </p:sp>
    </p:spTree>
    <p:extLst>
      <p:ext uri="{BB962C8B-B14F-4D97-AF65-F5344CB8AC3E}">
        <p14:creationId xmlns:p14="http://schemas.microsoft.com/office/powerpoint/2010/main" val="50089871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0407" y="2349925"/>
            <a:ext cx="4036937" cy="2456442"/>
          </a:xfrm>
        </p:spPr>
        <p:txBody>
          <a:bodyPr/>
          <a:lstStyle/>
          <a:p>
            <a:r>
              <a:rPr kumimoji="1" lang="en-US" altLang="zh-CN">
                <a:latin typeface="SimHei" charset="-122"/>
                <a:ea typeface="SimHei" charset="-122"/>
                <a:cs typeface="SimHei" charset="-122"/>
              </a:rPr>
              <a:t>3.1.4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Template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展示渲染的数据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在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html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中 以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{{}} 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为标示，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marL="0" indent="0">
              <a:buNone/>
            </a:pP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  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在双大括号中传入视图中传入的数据</a:t>
            </a:r>
          </a:p>
        </p:txBody>
      </p:sp>
    </p:spTree>
    <p:extLst>
      <p:ext uri="{BB962C8B-B14F-4D97-AF65-F5344CB8AC3E}">
        <p14:creationId xmlns:p14="http://schemas.microsoft.com/office/powerpoint/2010/main" val="7543950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阿特拉斯</Template>
  <TotalTime>1259</TotalTime>
  <Words>151</Words>
  <Application>Microsoft Macintosh PowerPoint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SimHei</vt:lpstr>
      <vt:lpstr>Calibri Light</vt:lpstr>
      <vt:lpstr>Rockwell</vt:lpstr>
      <vt:lpstr>Wingdings</vt:lpstr>
      <vt:lpstr>Atlas</vt:lpstr>
      <vt:lpstr>Django2入门</vt:lpstr>
      <vt:lpstr>3.1.1 Template模版</vt:lpstr>
      <vt:lpstr>3.1.2 template配置方法</vt:lpstr>
      <vt:lpstr>3.1.3 template与视图的绑定</vt:lpstr>
      <vt:lpstr>3.1.4 Template展示渲染的数据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Django2入门</dc:title>
  <dc:creator>Microsoft Office 用户</dc:creator>
  <cp:lastModifiedBy>Yuly King</cp:lastModifiedBy>
  <cp:revision>9</cp:revision>
  <dcterms:created xsi:type="dcterms:W3CDTF">2018-10-21T03:19:04Z</dcterms:created>
  <dcterms:modified xsi:type="dcterms:W3CDTF">2021-02-18T03:28:50Z</dcterms:modified>
</cp:coreProperties>
</file>