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0"/>
    <p:restoredTop sz="92844"/>
  </p:normalViewPr>
  <p:slideViewPr>
    <p:cSldViewPr snapToGrid="0" snapToObjects="1">
      <p:cViewPr varScale="1">
        <p:scale>
          <a:sx n="88" d="100"/>
          <a:sy n="88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第三章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3.2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template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内置标签与静态文件配置</a:t>
            </a:r>
          </a:p>
        </p:txBody>
      </p:sp>
    </p:spTree>
    <p:extLst>
      <p:ext uri="{BB962C8B-B14F-4D97-AF65-F5344CB8AC3E}">
        <p14:creationId xmlns:p14="http://schemas.microsoft.com/office/powerpoint/2010/main" val="84209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995" y="2376051"/>
            <a:ext cx="4114443" cy="2456442"/>
          </a:xfrm>
        </p:spPr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一、变量与标签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变量用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{{}}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双大括号包裹 比如我们后端渲染过来的数据，用双大括号来包裹  例如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{{name}}</a:t>
            </a: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内置标签类型，用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{% %}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大括号 左右各一个百分号包裹</a:t>
            </a:r>
          </a:p>
        </p:txBody>
      </p:sp>
    </p:spTree>
    <p:extLst>
      <p:ext uri="{BB962C8B-B14F-4D97-AF65-F5344CB8AC3E}">
        <p14:creationId xmlns:p14="http://schemas.microsoft.com/office/powerpoint/2010/main" val="17932920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089" y="2349925"/>
            <a:ext cx="3498979" cy="2456442"/>
          </a:xfrm>
        </p:spPr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3.2.1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内置标签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986891"/>
              </p:ext>
            </p:extLst>
          </p:nvPr>
        </p:nvGraphicFramePr>
        <p:xfrm>
          <a:off x="4876799" y="1441902"/>
          <a:ext cx="6774912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介绍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{%</a:t>
                      </a:r>
                      <a:r>
                        <a:rPr lang="en-US" altLang="zh-CN" baseline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 for %} {% </a:t>
                      </a:r>
                      <a:r>
                        <a:rPr lang="en-US" altLang="zh-CN" baseline="0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endfor</a:t>
                      </a:r>
                      <a:r>
                        <a:rPr lang="en-US" altLang="zh-CN" baseline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 %}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遍历输出的内容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{%</a:t>
                      </a:r>
                      <a:r>
                        <a:rPr lang="en-US" altLang="zh-CN" baseline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 if %} {% </a:t>
                      </a:r>
                      <a:r>
                        <a:rPr lang="en-US" altLang="zh-CN" baseline="0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elif</a:t>
                      </a:r>
                      <a:r>
                        <a:rPr lang="en-US" altLang="zh-CN" baseline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 %} {% </a:t>
                      </a:r>
                      <a:r>
                        <a:rPr lang="en-US" altLang="zh-CN" baseline="0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endif</a:t>
                      </a:r>
                      <a:r>
                        <a:rPr lang="en-US" altLang="zh-CN" baseline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 %}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对变量进行条件判断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{% 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url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 name 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args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 %}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引用路由配置名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{%</a:t>
                      </a:r>
                      <a:r>
                        <a:rPr lang="en-US" altLang="zh-CN" baseline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 load %}</a:t>
                      </a:r>
                    </a:p>
                    <a:p>
                      <a:endParaRPr lang="en-US" altLang="zh-CN" baseline="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  <a:p>
                      <a:r>
                        <a:rPr lang="en-US" altLang="zh-CN" baseline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{% load static %}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加载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django</a:t>
                      </a:r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的标签库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{% static 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static_path</a:t>
                      </a:r>
                      <a:r>
                        <a:rPr lang="en-US" altLang="zh-CN" baseline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 %}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读取静态资源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{%</a:t>
                      </a:r>
                      <a:r>
                        <a:rPr lang="en-US" altLang="zh-CN" baseline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 extends </a:t>
                      </a:r>
                      <a:r>
                        <a:rPr lang="en-US" altLang="zh-CN" baseline="0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base_template</a:t>
                      </a:r>
                      <a:r>
                        <a:rPr lang="en-US" altLang="zh-CN" baseline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%}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模版继承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{%</a:t>
                      </a:r>
                      <a:r>
                        <a:rPr lang="en-US" altLang="zh-CN" baseline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 block data%} {% </a:t>
                      </a:r>
                      <a:r>
                        <a:rPr lang="en-US" altLang="zh-CN" baseline="0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endblock</a:t>
                      </a:r>
                      <a:r>
                        <a:rPr lang="en-US" altLang="zh-CN" baseline="0" dirty="0">
                          <a:latin typeface="SimHei" charset="-122"/>
                          <a:ea typeface="SimHei" charset="-122"/>
                          <a:cs typeface="SimHei" charset="-122"/>
                        </a:rPr>
                        <a:t> %}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重写父模版的代码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{% </a:t>
                      </a:r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csrf_token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 %}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跨域的 密钥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1600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3.2.2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for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标签模版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935686"/>
              </p:ext>
            </p:extLst>
          </p:nvPr>
        </p:nvGraphicFramePr>
        <p:xfrm>
          <a:off x="5118100" y="1906357"/>
          <a:ext cx="62817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0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forloop.counter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从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开始计算获取当前索引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forloop.counter0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从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0</a:t>
                      </a:r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开始计算获取当前索引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forloop.revcounter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索引从最大数递减到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forloop.revcounter0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索引从最大数递减到</a:t>
                      </a:r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0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forloop.first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当前元素是否是第一个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SimHei" charset="-122"/>
                          <a:ea typeface="SimHei" charset="-122"/>
                          <a:cs typeface="SimHei" charset="-122"/>
                        </a:rPr>
                        <a:t>forloop.last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当前元素是否是最后一个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SimHei" charset="-122"/>
                          <a:ea typeface="SimHei" charset="-122"/>
                          <a:cs typeface="SimHei" charset="-122"/>
                        </a:rPr>
                        <a:t>empty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SimHei" charset="-122"/>
                          <a:ea typeface="SimHei" charset="-122"/>
                          <a:cs typeface="SimHei" charset="-122"/>
                        </a:rPr>
                        <a:t>为空的情况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3989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二、静态文件配置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2629" y="803186"/>
            <a:ext cx="7141028" cy="5248622"/>
          </a:xfrm>
        </p:spPr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项目根目录创建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‘static’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与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‘templates’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文件夹同级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STATICFILES_DIRS = (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os.path.join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(BASE_DIR, ‘static’), )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3664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563" y="2323800"/>
            <a:ext cx="3931563" cy="2456442"/>
          </a:xfrm>
        </p:spPr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哪些是静态文件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Css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样式文件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Javascript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文件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Image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图片文件等</a:t>
            </a:r>
          </a:p>
        </p:txBody>
      </p:sp>
    </p:spTree>
    <p:extLst>
      <p:ext uri="{BB962C8B-B14F-4D97-AF65-F5344CB8AC3E}">
        <p14:creationId xmlns:p14="http://schemas.microsoft.com/office/powerpoint/2010/main" val="1856014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17066</TotalTime>
  <Words>273</Words>
  <Application>Microsoft Macintosh PowerPoint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SimHei</vt:lpstr>
      <vt:lpstr>Calibri Light</vt:lpstr>
      <vt:lpstr>Rockwell</vt:lpstr>
      <vt:lpstr>Wingdings</vt:lpstr>
      <vt:lpstr>Atlas</vt:lpstr>
      <vt:lpstr>Django2入门</vt:lpstr>
      <vt:lpstr>一、变量与标签</vt:lpstr>
      <vt:lpstr>3.2.1 内置标签</vt:lpstr>
      <vt:lpstr>3.2.2 for标签模版</vt:lpstr>
      <vt:lpstr>二、静态文件配置</vt:lpstr>
      <vt:lpstr> 哪些是静态文件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Yuly King</cp:lastModifiedBy>
  <cp:revision>41</cp:revision>
  <dcterms:created xsi:type="dcterms:W3CDTF">2018-10-21T04:53:34Z</dcterms:created>
  <dcterms:modified xsi:type="dcterms:W3CDTF">2021-02-18T08:37:22Z</dcterms:modified>
</cp:coreProperties>
</file>