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2844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第三章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3.3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模版内置过滤器</a:t>
            </a:r>
          </a:p>
        </p:txBody>
      </p:sp>
    </p:spTree>
    <p:extLst>
      <p:ext uri="{BB962C8B-B14F-4D97-AF65-F5344CB8AC3E}">
        <p14:creationId xmlns:p14="http://schemas.microsoft.com/office/powerpoint/2010/main" val="3564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一、过滤器的用处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448" y="803186"/>
            <a:ext cx="6783266" cy="5248622"/>
          </a:xfrm>
        </p:spPr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用于在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模版中，对于</a:t>
            </a:r>
            <a:r>
              <a:rPr kumimoji="1" lang="zh-CN" altLang="en-US" dirty="0">
                <a:highlight>
                  <a:srgbClr val="FFFF00"/>
                </a:highlight>
                <a:latin typeface="SimHei" charset="-122"/>
                <a:ea typeface="SimHei" charset="-122"/>
                <a:cs typeface="SimHei" charset="-122"/>
              </a:rPr>
              <a:t>渲染过来的数据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进行二次操作使用，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   </a:t>
            </a: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过滤器其实就是用来处理这些数据的模版引擎中使用的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7415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二、常用过滤器介绍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14202"/>
              </p:ext>
            </p:extLst>
          </p:nvPr>
        </p:nvGraphicFramePr>
        <p:xfrm>
          <a:off x="4688114" y="803275"/>
          <a:ext cx="7344228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内置过滤器函数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使用方法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add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{{value|add:10}}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给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value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的值加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date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date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:”Y-m-d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H:i:s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” 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把日期格式按照规定的格式化显示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cut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value|cut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:’xx’}}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将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value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中的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xx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删掉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capfirst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value|capfirst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Value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首字母大写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default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value|default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:”xx”}}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值为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false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时使用默认值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default_if_none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value|default_if_none:”xx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值为空时候使用默认值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dictsort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value|dictsort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:”key”}}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值为字典的列表，按照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key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dictsortreversed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value|dictsortreversed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:”key”}}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上边方法 反序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first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value|first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返回列表中第一个索引值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二、常用过滤器介绍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30144"/>
              </p:ext>
            </p:extLst>
          </p:nvPr>
        </p:nvGraphicFramePr>
        <p:xfrm>
          <a:off x="4615544" y="197792"/>
          <a:ext cx="7474857" cy="611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内置过滤器函数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使用方法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floatformat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{{value|floatformat:2}}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保留小数点后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join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value|join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:”xx”}}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类似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python’xx’.join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(value)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last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value|last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返回列表最后一个索引值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length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value|length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返回值的长度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divisibleby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{{value|divisibleby:2}}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如果可以被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整除返回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length_is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{{value|length_is:”2”}}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如果长度是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返回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safe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value|safe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将字符串中的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标签在前端安全显示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random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value|random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随机列表中的一个值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slice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value|slice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:”:2”}}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截取前两个字符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slugify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value|slugify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值小写，单词用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-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分隔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3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二、常用过滤器介绍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078712"/>
              </p:ext>
            </p:extLst>
          </p:nvPr>
        </p:nvGraphicFramePr>
        <p:xfrm>
          <a:off x="4789714" y="1732185"/>
          <a:ext cx="6610125" cy="285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内置过滤器函数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使用方法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upper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value|upper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urlize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value|urlize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字符串中链接可点击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wordcount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value|wrodcount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字符串中单词数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timeuntil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value|timeuntil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距离当前日期的天数和小时数（未来）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0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三、自定义过滤器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服务器端编写函数，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模版（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templates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）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中可以直接调用的过滤器函数</a:t>
            </a:r>
          </a:p>
        </p:txBody>
      </p:sp>
    </p:spTree>
    <p:extLst>
      <p:ext uri="{BB962C8B-B14F-4D97-AF65-F5344CB8AC3E}">
        <p14:creationId xmlns:p14="http://schemas.microsoft.com/office/powerpoint/2010/main" val="144702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3.3.1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定义自定义函数规则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在应用下创建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templatetags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文件夹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在文件夹下创建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myfilter.py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3.3.2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自定义举例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import template</a:t>
            </a: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register =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template.Library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()  #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定义过滤器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@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register.filter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def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test_filter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(value,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args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):</a:t>
            </a: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   return value +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args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{% load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myfilter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%}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#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渲染，并传入进来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{{data |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test_filter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: 3}}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184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1760</TotalTime>
  <Words>510</Words>
  <Application>Microsoft Macintosh PowerPoint</Application>
  <PresentationFormat>宽屏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SimHei</vt:lpstr>
      <vt:lpstr>Calibri Light</vt:lpstr>
      <vt:lpstr>Rockwell</vt:lpstr>
      <vt:lpstr>Wingdings</vt:lpstr>
      <vt:lpstr>Atlas</vt:lpstr>
      <vt:lpstr>Django2入门</vt:lpstr>
      <vt:lpstr>一、过滤器的用处</vt:lpstr>
      <vt:lpstr>二、常用过滤器介绍</vt:lpstr>
      <vt:lpstr>二、常用过滤器介绍</vt:lpstr>
      <vt:lpstr>二、常用过滤器介绍</vt:lpstr>
      <vt:lpstr>三、自定义过滤器</vt:lpstr>
      <vt:lpstr>3.3.1 定义自定义函数规则</vt:lpstr>
      <vt:lpstr>3.3.2 自定义举例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Yuly King</cp:lastModifiedBy>
  <cp:revision>30</cp:revision>
  <dcterms:created xsi:type="dcterms:W3CDTF">2018-10-28T05:26:24Z</dcterms:created>
  <dcterms:modified xsi:type="dcterms:W3CDTF">2021-02-18T08:37:20Z</dcterms:modified>
</cp:coreProperties>
</file>