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/>
    <p:restoredTop sz="92857"/>
  </p:normalViewPr>
  <p:slideViewPr>
    <p:cSldViewPr snapToGrid="0" snapToObjects="1">
      <p:cViewPr>
        <p:scale>
          <a:sx n="100" d="100"/>
          <a:sy n="100" d="100"/>
        </p:scale>
        <p:origin x="97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3.4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 其他常用模版介绍</a:t>
            </a:r>
          </a:p>
        </p:txBody>
      </p:sp>
    </p:spTree>
    <p:extLst>
      <p:ext uri="{BB962C8B-B14F-4D97-AF65-F5344CB8AC3E}">
        <p14:creationId xmlns:p14="http://schemas.microsoft.com/office/powerpoint/2010/main" val="39952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一、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Jinja2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Jinja2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是一套模仿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模版的模版引擎，由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flask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开发者开发，它的使用场景和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的模版非常相似。它速度快，被广泛使用。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Jinja2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提倡</a:t>
            </a:r>
            <a:r>
              <a:rPr kumimoji="1" lang="zh-CN" altLang="en-US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让</a:t>
            </a:r>
            <a:r>
              <a:rPr kumimoji="1" lang="en-US" altLang="zh-CN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设计者和后端</a:t>
            </a:r>
            <a:r>
              <a:rPr kumimoji="1" lang="en-US" altLang="zh-CN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开发工作分离</a:t>
            </a:r>
            <a:endParaRPr kumimoji="1" lang="en-US" altLang="zh-CN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jinja.pocoo.org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/docs/2.10/</a:t>
            </a:r>
          </a:p>
        </p:txBody>
      </p:sp>
    </p:spTree>
    <p:extLst>
      <p:ext uri="{BB962C8B-B14F-4D97-AF65-F5344CB8AC3E}">
        <p14:creationId xmlns:p14="http://schemas.microsoft.com/office/powerpoint/2010/main" val="3397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jinja2</a:t>
            </a:r>
            <a:r>
              <a:rPr kumimoji="1" lang="zh-CN" altLang="en-US" dirty="0"/>
              <a:t>的一些常用过滤器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38159"/>
              </p:ext>
            </p:extLst>
          </p:nvPr>
        </p:nvGraphicFramePr>
        <p:xfrm>
          <a:off x="5118100" y="803275"/>
          <a:ext cx="6281738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过滤器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safe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渲染时不转义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capitalize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把值的首字母转换成大写，其他字母转换成小写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lower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把值转换成小写形式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upper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把值转换成大写形式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title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把值中每个单词的首字母都转换成大写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trim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把值的首尾空格去掉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striptags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渲染前把值中所有的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标签都删掉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CAE77A3-FCE4-754E-AF97-7FF63A83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二、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Mako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mako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模板算是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里面比较出色的一个模板了，它宣称有比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Jinja2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更快的解析速度已经更多的语法支持</a:t>
            </a: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最大的特点在于，它可以允许你在</a:t>
            </a:r>
            <a:r>
              <a:rPr kumimoji="1" lang="en-US" altLang="zh-CN" b="1" u="sng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b="1" u="sng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中随意书写</a:t>
            </a:r>
            <a:r>
              <a:rPr kumimoji="1" lang="en-US" altLang="zh-CN" b="1" u="sng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b="1" u="sng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8950856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1336</TotalTime>
  <Words>193</Words>
  <Application>Microsoft Macintosh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SimHei</vt:lpstr>
      <vt:lpstr>Calibri Light</vt:lpstr>
      <vt:lpstr>Rockwell</vt:lpstr>
      <vt:lpstr>Wingdings</vt:lpstr>
      <vt:lpstr>Atlas</vt:lpstr>
      <vt:lpstr>Django2入门</vt:lpstr>
      <vt:lpstr>一、Jinja2</vt:lpstr>
      <vt:lpstr>jinja2的一些常用过滤器</vt:lpstr>
      <vt:lpstr>二、Mako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Yuly King</cp:lastModifiedBy>
  <cp:revision>11</cp:revision>
  <dcterms:created xsi:type="dcterms:W3CDTF">2018-11-04T06:51:41Z</dcterms:created>
  <dcterms:modified xsi:type="dcterms:W3CDTF">2021-01-14T05:02:54Z</dcterms:modified>
</cp:coreProperties>
</file>