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6"/>
    <p:restoredTop sz="94601"/>
  </p:normalViewPr>
  <p:slideViewPr>
    <p:cSldViewPr snapToGrid="0" snapToObjects="1">
      <p:cViewPr varScale="1">
        <p:scale>
          <a:sx n="216" d="100"/>
          <a:sy n="216"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2/18/21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2/18/21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2/18/21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2/18/21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2/18/21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2/18/21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2/18/21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2/18/21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latin typeface="SimHei" charset="-122"/>
                <a:ea typeface="SimHei" charset="-122"/>
                <a:cs typeface="SimHei" charset="-122"/>
              </a:rPr>
              <a:t>Django2</a:t>
            </a:r>
            <a:r>
              <a:rPr kumimoji="1" lang="zh-CN" altLang="en-US" dirty="0">
                <a:latin typeface="SimHei" charset="-122"/>
                <a:ea typeface="SimHei" charset="-122"/>
                <a:cs typeface="SimHei" charset="-122"/>
              </a:rPr>
              <a:t>入门</a:t>
            </a:r>
          </a:p>
        </p:txBody>
      </p:sp>
      <p:sp>
        <p:nvSpPr>
          <p:cNvPr id="3" name="副标题 2"/>
          <p:cNvSpPr>
            <a:spLocks noGrp="1"/>
          </p:cNvSpPr>
          <p:nvPr>
            <p:ph type="subTitle" idx="1"/>
          </p:nvPr>
        </p:nvSpPr>
        <p:spPr/>
        <p:txBody>
          <a:bodyPr/>
          <a:lstStyle/>
          <a:p>
            <a:r>
              <a:rPr kumimoji="1" lang="zh-CN" altLang="en-US" dirty="0">
                <a:latin typeface="SimHei" charset="-122"/>
                <a:ea typeface="SimHei" charset="-122"/>
                <a:cs typeface="SimHei" charset="-122"/>
              </a:rPr>
              <a:t>第四章</a:t>
            </a:r>
            <a:r>
              <a:rPr kumimoji="1" lang="en-US" altLang="zh-CN" dirty="0">
                <a:latin typeface="SimHei" charset="-122"/>
                <a:ea typeface="SimHei" charset="-122"/>
                <a:cs typeface="SimHei" charset="-122"/>
              </a:rPr>
              <a:t>model</a:t>
            </a:r>
            <a:r>
              <a:rPr kumimoji="1" lang="zh-CN" altLang="en-US" dirty="0">
                <a:latin typeface="SimHei" charset="-122"/>
                <a:ea typeface="SimHei" charset="-122"/>
                <a:cs typeface="SimHei" charset="-122"/>
              </a:rPr>
              <a:t>层</a:t>
            </a:r>
            <a:endParaRPr kumimoji="1" lang="en-US" altLang="zh-CN" dirty="0">
              <a:latin typeface="SimHei" charset="-122"/>
              <a:ea typeface="SimHei" charset="-122"/>
              <a:cs typeface="SimHei" charset="-122"/>
            </a:endParaRPr>
          </a:p>
          <a:p>
            <a:r>
              <a:rPr kumimoji="1" lang="en-US" altLang="zh-CN" dirty="0">
                <a:latin typeface="SimHei" charset="-122"/>
                <a:ea typeface="SimHei" charset="-122"/>
                <a:cs typeface="SimHei" charset="-122"/>
              </a:rPr>
              <a:t>4.1</a:t>
            </a:r>
            <a:r>
              <a:rPr kumimoji="1" lang="zh-CN" altLang="en-US" dirty="0">
                <a:latin typeface="SimHei" charset="-122"/>
                <a:ea typeface="SimHei" charset="-122"/>
                <a:cs typeface="SimHei" charset="-122"/>
              </a:rPr>
              <a:t> </a:t>
            </a:r>
            <a:r>
              <a:rPr kumimoji="1" lang="en-US" altLang="zh-CN" dirty="0" err="1">
                <a:latin typeface="SimHei" charset="-122"/>
                <a:ea typeface="SimHei" charset="-122"/>
                <a:cs typeface="SimHei" charset="-122"/>
              </a:rPr>
              <a:t>orm</a:t>
            </a:r>
            <a:r>
              <a:rPr kumimoji="1" lang="zh-CN" altLang="en-US" dirty="0">
                <a:latin typeface="SimHei" charset="-122"/>
                <a:ea typeface="SimHei" charset="-122"/>
                <a:cs typeface="SimHei" charset="-122"/>
              </a:rPr>
              <a:t>与</a:t>
            </a:r>
            <a:r>
              <a:rPr kumimoji="1" lang="en-US" altLang="zh-CN" dirty="0" err="1">
                <a:latin typeface="SimHei" charset="-122"/>
                <a:ea typeface="SimHei" charset="-122"/>
                <a:cs typeface="SimHei" charset="-122"/>
              </a:rPr>
              <a:t>django</a:t>
            </a:r>
            <a:r>
              <a:rPr kumimoji="1" lang="zh-CN" altLang="en-US" dirty="0">
                <a:latin typeface="SimHei" charset="-122"/>
                <a:ea typeface="SimHei" charset="-122"/>
                <a:cs typeface="SimHei" charset="-122"/>
              </a:rPr>
              <a:t>的</a:t>
            </a:r>
            <a:r>
              <a:rPr kumimoji="1" lang="en-US" altLang="zh-CN" dirty="0">
                <a:latin typeface="SimHei" charset="-122"/>
                <a:ea typeface="SimHei" charset="-122"/>
                <a:cs typeface="SimHei" charset="-122"/>
              </a:rPr>
              <a:t>model</a:t>
            </a:r>
            <a:r>
              <a:rPr kumimoji="1" lang="zh-CN" altLang="en-US" dirty="0">
                <a:latin typeface="SimHei" charset="-122"/>
                <a:ea typeface="SimHei" charset="-122"/>
                <a:cs typeface="SimHei" charset="-122"/>
              </a:rPr>
              <a:t>基础知识</a:t>
            </a:r>
          </a:p>
        </p:txBody>
      </p:sp>
    </p:spTree>
    <p:extLst>
      <p:ext uri="{BB962C8B-B14F-4D97-AF65-F5344CB8AC3E}">
        <p14:creationId xmlns:p14="http://schemas.microsoft.com/office/powerpoint/2010/main" val="31292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什么是</a:t>
            </a:r>
            <a:r>
              <a:rPr kumimoji="1" lang="en-US" altLang="zh-CN" dirty="0" err="1">
                <a:latin typeface="SimHei" charset="-122"/>
                <a:ea typeface="SimHei" charset="-122"/>
                <a:cs typeface="SimHei" charset="-122"/>
              </a:rPr>
              <a:t>orm</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lstStyle/>
          <a:p>
            <a:r>
              <a:rPr kumimoji="1" lang="zh-CN" altLang="en-US" dirty="0">
                <a:latin typeface="SimHei" charset="-122"/>
                <a:ea typeface="SimHei" charset="-122"/>
                <a:cs typeface="SimHei" charset="-122"/>
              </a:rPr>
              <a:t>全称：</a:t>
            </a:r>
            <a:r>
              <a:rPr kumimoji="1" lang="en-US" altLang="zh-CN" dirty="0">
                <a:latin typeface="SimHei" charset="-122"/>
                <a:ea typeface="SimHei" charset="-122"/>
                <a:cs typeface="SimHei" charset="-122"/>
              </a:rPr>
              <a:t>object</a:t>
            </a:r>
            <a:r>
              <a:rPr kumimoji="1" lang="zh-CN" altLang="en-US" dirty="0">
                <a:latin typeface="SimHei" charset="-122"/>
                <a:ea typeface="SimHei" charset="-122"/>
                <a:cs typeface="SimHei" charset="-122"/>
              </a:rPr>
              <a:t> </a:t>
            </a:r>
            <a:r>
              <a:rPr kumimoji="1" lang="en-US" altLang="zh-CN" dirty="0">
                <a:latin typeface="SimHei" charset="-122"/>
                <a:ea typeface="SimHei" charset="-122"/>
                <a:cs typeface="SimHei" charset="-122"/>
              </a:rPr>
              <a:t>relational</a:t>
            </a:r>
            <a:r>
              <a:rPr kumimoji="1" lang="zh-CN" altLang="en-US" dirty="0">
                <a:latin typeface="SimHei" charset="-122"/>
                <a:ea typeface="SimHei" charset="-122"/>
                <a:cs typeface="SimHei" charset="-122"/>
              </a:rPr>
              <a:t> </a:t>
            </a:r>
            <a:r>
              <a:rPr kumimoji="1" lang="en-US" altLang="zh-CN" dirty="0">
                <a:latin typeface="SimHei" charset="-122"/>
                <a:ea typeface="SimHei" charset="-122"/>
                <a:cs typeface="SimHei" charset="-122"/>
              </a:rPr>
              <a:t>mapping</a:t>
            </a:r>
            <a:r>
              <a:rPr kumimoji="1" lang="zh-CN" altLang="en-US" dirty="0">
                <a:latin typeface="SimHei" charset="-122"/>
                <a:ea typeface="SimHei" charset="-122"/>
                <a:cs typeface="SimHei" charset="-122"/>
              </a:rPr>
              <a:t>，通过使用它，我们可以直接使用</a:t>
            </a:r>
            <a:r>
              <a:rPr kumimoji="1" lang="en-US" altLang="zh-CN" dirty="0">
                <a:latin typeface="SimHei" charset="-122"/>
                <a:ea typeface="SimHei" charset="-122"/>
                <a:cs typeface="SimHei" charset="-122"/>
              </a:rPr>
              <a:t>python</a:t>
            </a:r>
            <a:r>
              <a:rPr kumimoji="1" lang="zh-CN" altLang="en-US" dirty="0">
                <a:latin typeface="SimHei" charset="-122"/>
                <a:ea typeface="SimHei" charset="-122"/>
                <a:cs typeface="SimHei" charset="-122"/>
              </a:rPr>
              <a:t>的方法去使用数据库。</a:t>
            </a:r>
            <a:endParaRPr kumimoji="1" lang="en-US" altLang="zh-CN" dirty="0">
              <a:latin typeface="SimHei" charset="-122"/>
              <a:ea typeface="SimHei" charset="-122"/>
              <a:cs typeface="SimHei" charset="-122"/>
            </a:endParaRPr>
          </a:p>
          <a:p>
            <a:r>
              <a:rPr kumimoji="1" lang="zh-CN" altLang="en-US" dirty="0">
                <a:latin typeface="SimHei" charset="-122"/>
                <a:ea typeface="SimHei" charset="-122"/>
                <a:cs typeface="SimHei" charset="-122"/>
              </a:rPr>
              <a:t>通过把表映射成类，把行作为实例，把字段作为属性，</a:t>
            </a:r>
            <a:endParaRPr kumimoji="1" lang="en-US" altLang="zh-CN" dirty="0">
              <a:latin typeface="SimHei" charset="-122"/>
              <a:ea typeface="SimHei" charset="-122"/>
              <a:cs typeface="SimHei" charset="-122"/>
            </a:endParaRPr>
          </a:p>
          <a:p>
            <a:pPr marL="0" indent="0">
              <a:buNone/>
            </a:pPr>
            <a:r>
              <a:rPr kumimoji="1" lang="en-US" altLang="zh-CN" dirty="0">
                <a:latin typeface="SimHei" charset="-122"/>
                <a:ea typeface="SimHei" charset="-122"/>
                <a:cs typeface="SimHei" charset="-122"/>
              </a:rPr>
              <a:t>  </a:t>
            </a:r>
            <a:r>
              <a:rPr kumimoji="1" lang="en-US" altLang="zh-CN" dirty="0" err="1">
                <a:latin typeface="SimHei" charset="-122"/>
                <a:ea typeface="SimHei" charset="-122"/>
                <a:cs typeface="SimHei" charset="-122"/>
              </a:rPr>
              <a:t>orm</a:t>
            </a:r>
            <a:r>
              <a:rPr kumimoji="1" lang="zh-CN" altLang="en-US" dirty="0">
                <a:latin typeface="SimHei" charset="-122"/>
                <a:ea typeface="SimHei" charset="-122"/>
                <a:cs typeface="SimHei" charset="-122"/>
              </a:rPr>
              <a:t>在执行对象操作的时候，会把对应的操作转换成数据库原生语句的方式来完成数据库开发工作</a:t>
            </a:r>
            <a:endParaRPr kumimoji="1" lang="en-US" altLang="zh-CN" dirty="0">
              <a:latin typeface="SimHei" charset="-122"/>
              <a:ea typeface="SimHei" charset="-122"/>
              <a:cs typeface="SimHei" charset="-122"/>
            </a:endParaRPr>
          </a:p>
        </p:txBody>
      </p:sp>
    </p:spTree>
    <p:extLst>
      <p:ext uri="{BB962C8B-B14F-4D97-AF65-F5344CB8AC3E}">
        <p14:creationId xmlns:p14="http://schemas.microsoft.com/office/powerpoint/2010/main" val="14188323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latin typeface="SimHei" charset="-122"/>
                <a:ea typeface="SimHei" charset="-122"/>
                <a:cs typeface="SimHei" charset="-122"/>
              </a:rPr>
              <a:t>orm</a:t>
            </a:r>
            <a:r>
              <a:rPr kumimoji="1" lang="zh-CN" altLang="en-US" dirty="0">
                <a:latin typeface="SimHei" charset="-122"/>
                <a:ea typeface="SimHei" charset="-122"/>
                <a:cs typeface="SimHei" charset="-122"/>
              </a:rPr>
              <a:t>的优点</a:t>
            </a:r>
          </a:p>
        </p:txBody>
      </p:sp>
      <p:sp>
        <p:nvSpPr>
          <p:cNvPr id="3" name="内容占位符 2"/>
          <p:cNvSpPr>
            <a:spLocks noGrp="1"/>
          </p:cNvSpPr>
          <p:nvPr>
            <p:ph idx="1"/>
          </p:nvPr>
        </p:nvSpPr>
        <p:spPr>
          <a:xfrm>
            <a:off x="5032151" y="512899"/>
            <a:ext cx="6295598" cy="5315663"/>
          </a:xfrm>
        </p:spPr>
        <p:txBody>
          <a:bodyPr>
            <a:normAutofit/>
          </a:bodyPr>
          <a:lstStyle/>
          <a:p>
            <a:r>
              <a:rPr kumimoji="1" lang="en-US" altLang="zh-CN" dirty="0">
                <a:latin typeface="SimHei" charset="-122"/>
                <a:ea typeface="SimHei" charset="-122"/>
                <a:cs typeface="SimHei" charset="-122"/>
              </a:rPr>
              <a:t>1.</a:t>
            </a:r>
            <a:r>
              <a:rPr kumimoji="1" lang="zh-CN" altLang="en-US" dirty="0">
                <a:latin typeface="SimHei" charset="-122"/>
                <a:ea typeface="SimHei" charset="-122"/>
                <a:cs typeface="SimHei" charset="-122"/>
              </a:rPr>
              <a:t> 使用简单，通过将数据库语法进行封装，直接使用方法即可操作数据库</a:t>
            </a:r>
            <a:endParaRPr kumimoji="1" lang="en-US" altLang="zh-CN" dirty="0">
              <a:latin typeface="SimHei" charset="-122"/>
              <a:ea typeface="SimHei" charset="-122"/>
              <a:cs typeface="SimHei" charset="-122"/>
            </a:endParaRPr>
          </a:p>
          <a:p>
            <a:r>
              <a:rPr kumimoji="1" lang="en-US" altLang="zh-CN" dirty="0">
                <a:latin typeface="SimHei" charset="-122"/>
                <a:ea typeface="SimHei" charset="-122"/>
                <a:cs typeface="SimHei" charset="-122"/>
              </a:rPr>
              <a:t>2.</a:t>
            </a:r>
            <a:r>
              <a:rPr kumimoji="1" lang="zh-CN" altLang="en-US" dirty="0">
                <a:latin typeface="SimHei" charset="-122"/>
                <a:ea typeface="SimHei" charset="-122"/>
                <a:cs typeface="SimHei" charset="-122"/>
              </a:rPr>
              <a:t> 性能好，在通过</a:t>
            </a:r>
            <a:r>
              <a:rPr kumimoji="1" lang="en-US" altLang="zh-CN" dirty="0" err="1">
                <a:latin typeface="SimHei" charset="-122"/>
                <a:ea typeface="SimHei" charset="-122"/>
                <a:cs typeface="SimHei" charset="-122"/>
              </a:rPr>
              <a:t>orm</a:t>
            </a:r>
            <a:r>
              <a:rPr kumimoji="1" lang="zh-CN" altLang="en-US" dirty="0">
                <a:latin typeface="SimHei" charset="-122"/>
                <a:ea typeface="SimHei" charset="-122"/>
                <a:cs typeface="SimHei" charset="-122"/>
              </a:rPr>
              <a:t>转换成</a:t>
            </a:r>
            <a:r>
              <a:rPr kumimoji="1" lang="en-US" altLang="zh-CN" dirty="0" err="1">
                <a:latin typeface="SimHei" charset="-122"/>
                <a:ea typeface="SimHei" charset="-122"/>
                <a:cs typeface="SimHei" charset="-122"/>
              </a:rPr>
              <a:t>sql</a:t>
            </a:r>
            <a:r>
              <a:rPr kumimoji="1" lang="zh-CN" altLang="en-US" dirty="0">
                <a:latin typeface="SimHei" charset="-122"/>
                <a:ea typeface="SimHei" charset="-122"/>
                <a:cs typeface="SimHei" charset="-122"/>
              </a:rPr>
              <a:t>的时候是会有一些消耗，但这个消耗其实非常低，在对整体业务提升的角度说，这点消耗可以忽略不计，除非你对于</a:t>
            </a:r>
            <a:r>
              <a:rPr kumimoji="1" lang="en-US" altLang="zh-CN" dirty="0" err="1">
                <a:latin typeface="SimHei" charset="-122"/>
                <a:ea typeface="SimHei" charset="-122"/>
                <a:cs typeface="SimHei" charset="-122"/>
              </a:rPr>
              <a:t>io</a:t>
            </a:r>
            <a:r>
              <a:rPr kumimoji="1" lang="zh-CN" altLang="en-US" dirty="0">
                <a:latin typeface="SimHei" charset="-122"/>
                <a:ea typeface="SimHei" charset="-122"/>
                <a:cs typeface="SimHei" charset="-122"/>
              </a:rPr>
              <a:t>操作的要求非常的极端。</a:t>
            </a:r>
            <a:endParaRPr kumimoji="1" lang="en-US" altLang="zh-CN" dirty="0">
              <a:latin typeface="SimHei" charset="-122"/>
              <a:ea typeface="SimHei" charset="-122"/>
              <a:cs typeface="SimHei" charset="-122"/>
            </a:endParaRPr>
          </a:p>
          <a:p>
            <a:r>
              <a:rPr kumimoji="1" lang="en-US" altLang="zh-CN" dirty="0">
                <a:latin typeface="SimHei" charset="-122"/>
                <a:ea typeface="SimHei" charset="-122"/>
                <a:cs typeface="SimHei" charset="-122"/>
              </a:rPr>
              <a:t>3.</a:t>
            </a:r>
            <a:r>
              <a:rPr kumimoji="1" lang="zh-CN" altLang="en-US" dirty="0">
                <a:latin typeface="SimHei" charset="-122"/>
                <a:ea typeface="SimHei" charset="-122"/>
                <a:cs typeface="SimHei" charset="-122"/>
              </a:rPr>
              <a:t> 兼容性好，支持目前市面上多数的关系型数据库，如</a:t>
            </a:r>
            <a:r>
              <a:rPr kumimoji="1" lang="en-US" altLang="zh-CN" dirty="0" err="1">
                <a:latin typeface="SimHei" charset="-122"/>
                <a:ea typeface="SimHei" charset="-122"/>
                <a:cs typeface="SimHei" charset="-122"/>
              </a:rPr>
              <a:t>mysql</a:t>
            </a:r>
            <a:r>
              <a:rPr kumimoji="1" lang="zh-CN" altLang="en-US" dirty="0">
                <a:latin typeface="SimHei" charset="-122"/>
                <a:ea typeface="SimHei" charset="-122"/>
                <a:cs typeface="SimHei" charset="-122"/>
              </a:rPr>
              <a:t> </a:t>
            </a:r>
            <a:r>
              <a:rPr kumimoji="1" lang="en-US" altLang="zh-CN" dirty="0" err="1">
                <a:latin typeface="SimHei" charset="-122"/>
                <a:ea typeface="SimHei" charset="-122"/>
                <a:cs typeface="SimHei" charset="-122"/>
              </a:rPr>
              <a:t>prestresql</a:t>
            </a:r>
            <a:r>
              <a:rPr kumimoji="1" lang="en-US" altLang="zh-CN" dirty="0">
                <a:latin typeface="SimHei" charset="-122"/>
                <a:ea typeface="SimHei" charset="-122"/>
                <a:cs typeface="SimHei" charset="-122"/>
              </a:rPr>
              <a:t> </a:t>
            </a:r>
            <a:r>
              <a:rPr kumimoji="1" lang="en-US" altLang="zh-CN" dirty="0" err="1">
                <a:latin typeface="SimHei" charset="-122"/>
                <a:ea typeface="SimHei" charset="-122"/>
                <a:cs typeface="SimHei" charset="-122"/>
              </a:rPr>
              <a:t>salite</a:t>
            </a:r>
            <a:r>
              <a:rPr kumimoji="1" lang="zh-CN" altLang="en-US" dirty="0">
                <a:latin typeface="SimHei" charset="-122"/>
                <a:ea typeface="SimHei" charset="-122"/>
                <a:cs typeface="SimHei" charset="-122"/>
              </a:rPr>
              <a:t>等</a:t>
            </a:r>
            <a:endParaRPr kumimoji="1" lang="en-US" altLang="zh-CN" dirty="0">
              <a:latin typeface="SimHei" charset="-122"/>
              <a:ea typeface="SimHei" charset="-122"/>
              <a:cs typeface="SimHei" charset="-122"/>
            </a:endParaRPr>
          </a:p>
        </p:txBody>
      </p:sp>
    </p:spTree>
    <p:extLst>
      <p:ext uri="{BB962C8B-B14F-4D97-AF65-F5344CB8AC3E}">
        <p14:creationId xmlns:p14="http://schemas.microsoft.com/office/powerpoint/2010/main" val="5914065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django</a:t>
            </a:r>
            <a:r>
              <a:rPr kumimoji="1" lang="zh-CN" altLang="en-US" dirty="0"/>
              <a:t>的</a:t>
            </a:r>
            <a:r>
              <a:rPr kumimoji="1" lang="en-US" altLang="zh-CN" dirty="0" err="1"/>
              <a:t>orm</a:t>
            </a:r>
            <a:endParaRPr kumimoji="1" lang="zh-CN" altLang="en-US" dirty="0"/>
          </a:p>
        </p:txBody>
      </p:sp>
      <p:sp>
        <p:nvSpPr>
          <p:cNvPr id="3" name="内容占位符 2"/>
          <p:cNvSpPr>
            <a:spLocks noGrp="1"/>
          </p:cNvSpPr>
          <p:nvPr>
            <p:ph idx="1"/>
          </p:nvPr>
        </p:nvSpPr>
        <p:spPr/>
        <p:txBody>
          <a:bodyPr/>
          <a:lstStyle/>
          <a:p>
            <a:r>
              <a:rPr kumimoji="1" lang="en-US" altLang="zh-CN" dirty="0" err="1"/>
              <a:t>django</a:t>
            </a:r>
            <a:r>
              <a:rPr kumimoji="1" lang="zh-CN" altLang="en-US" dirty="0"/>
              <a:t>中虚拟对象数据库也叫模型，通过模型实现对目标数据库的读写进行操作，实现如下：</a:t>
            </a:r>
            <a:endParaRPr kumimoji="1" lang="en-US" altLang="zh-CN" dirty="0"/>
          </a:p>
          <a:p>
            <a:endParaRPr kumimoji="1" lang="en-US" altLang="zh-CN" dirty="0"/>
          </a:p>
          <a:p>
            <a:r>
              <a:rPr kumimoji="1" lang="en-US" altLang="zh-CN" dirty="0"/>
              <a:t>1. </a:t>
            </a:r>
            <a:r>
              <a:rPr kumimoji="1" lang="zh-CN" altLang="en-US" dirty="0"/>
              <a:t>在</a:t>
            </a:r>
            <a:r>
              <a:rPr kumimoji="1" lang="en-US" altLang="zh-CN" dirty="0" err="1"/>
              <a:t>settings.py</a:t>
            </a:r>
            <a:r>
              <a:rPr kumimoji="1" lang="zh-CN" altLang="en-US" dirty="0"/>
              <a:t> 中设置数据库信息（需提前在数据库中创建库）</a:t>
            </a:r>
            <a:endParaRPr kumimoji="1" lang="en-US" altLang="zh-CN" dirty="0"/>
          </a:p>
          <a:p>
            <a:r>
              <a:rPr kumimoji="1" lang="en-US" altLang="zh-CN" dirty="0"/>
              <a:t>2. </a:t>
            </a:r>
            <a:r>
              <a:rPr kumimoji="1" lang="zh-CN" altLang="en-US" dirty="0"/>
              <a:t>在应用</a:t>
            </a:r>
            <a:r>
              <a:rPr kumimoji="1" lang="en-US" altLang="zh-CN" dirty="0"/>
              <a:t>app</a:t>
            </a:r>
            <a:r>
              <a:rPr kumimoji="1" lang="zh-CN" altLang="en-US" dirty="0"/>
              <a:t>的</a:t>
            </a:r>
            <a:r>
              <a:rPr kumimoji="1" lang="en-US" altLang="zh-CN" dirty="0" err="1"/>
              <a:t>models.py</a:t>
            </a:r>
            <a:r>
              <a:rPr kumimoji="1" lang="zh-CN" altLang="en-US" dirty="0"/>
              <a:t>中以类的形式定义模型</a:t>
            </a:r>
            <a:endParaRPr kumimoji="1" lang="en-US" altLang="zh-CN" dirty="0"/>
          </a:p>
          <a:p>
            <a:r>
              <a:rPr kumimoji="1" lang="en-US" altLang="zh-CN" dirty="0"/>
              <a:t>3. </a:t>
            </a:r>
            <a:r>
              <a:rPr kumimoji="1" lang="zh-CN" altLang="en-US" dirty="0"/>
              <a:t>通过模型在目标数据库中创建对应的表</a:t>
            </a:r>
            <a:endParaRPr kumimoji="1" lang="en-US" altLang="zh-CN" dirty="0"/>
          </a:p>
          <a:p>
            <a:r>
              <a:rPr kumimoji="1" lang="en-US" altLang="zh-CN" dirty="0"/>
              <a:t>4. </a:t>
            </a:r>
            <a:r>
              <a:rPr kumimoji="1" lang="zh-CN" altLang="en-US" dirty="0"/>
              <a:t>在视图函数</a:t>
            </a:r>
            <a:r>
              <a:rPr kumimoji="1" lang="en-US" altLang="zh-CN" dirty="0" err="1"/>
              <a:t>view.py</a:t>
            </a:r>
            <a:r>
              <a:rPr kumimoji="1" lang="zh-CN" altLang="en-US" dirty="0"/>
              <a:t>中通过对模型的操作实现目标数据库的读写操作</a:t>
            </a:r>
          </a:p>
        </p:txBody>
      </p:sp>
    </p:spTree>
    <p:extLst>
      <p:ext uri="{BB962C8B-B14F-4D97-AF65-F5344CB8AC3E}">
        <p14:creationId xmlns:p14="http://schemas.microsoft.com/office/powerpoint/2010/main" val="1630707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SimHei" charset="-122"/>
                <a:ea typeface="SimHei" charset="-122"/>
                <a:cs typeface="SimHei" charset="-122"/>
              </a:rPr>
              <a:t>settings</a:t>
            </a:r>
            <a:r>
              <a:rPr kumimoji="1" lang="zh-CN" altLang="en-US" dirty="0">
                <a:latin typeface="SimHei" charset="-122"/>
                <a:ea typeface="SimHei" charset="-122"/>
                <a:cs typeface="SimHei" charset="-122"/>
              </a:rPr>
              <a:t>中的数据库配置</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2569" y="1705660"/>
            <a:ext cx="5892800" cy="3467100"/>
          </a:xfrm>
        </p:spPr>
      </p:pic>
    </p:spTree>
    <p:extLst>
      <p:ext uri="{BB962C8B-B14F-4D97-AF65-F5344CB8AC3E}">
        <p14:creationId xmlns:p14="http://schemas.microsoft.com/office/powerpoint/2010/main" val="22092761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SimHei" charset="-122"/>
                <a:ea typeface="SimHei" charset="-122"/>
                <a:cs typeface="SimHei" charset="-122"/>
              </a:rPr>
              <a:t>models</a:t>
            </a:r>
            <a:r>
              <a:rPr kumimoji="1" lang="zh-CN" altLang="en-US" dirty="0">
                <a:latin typeface="SimHei" charset="-122"/>
                <a:ea typeface="SimHei" charset="-122"/>
                <a:cs typeface="SimHei" charset="-122"/>
              </a:rPr>
              <a:t>层的书写</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2853275"/>
            <a:ext cx="6281738" cy="1148274"/>
          </a:xfrm>
        </p:spPr>
      </p:pic>
    </p:spTree>
    <p:extLst>
      <p:ext uri="{BB962C8B-B14F-4D97-AF65-F5344CB8AC3E}">
        <p14:creationId xmlns:p14="http://schemas.microsoft.com/office/powerpoint/2010/main" val="952103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SimHei" charset="-122"/>
                <a:ea typeface="SimHei" charset="-122"/>
                <a:cs typeface="SimHei" charset="-122"/>
              </a:rPr>
              <a:t>同步数据库</a:t>
            </a:r>
          </a:p>
        </p:txBody>
      </p:sp>
      <p:sp>
        <p:nvSpPr>
          <p:cNvPr id="3" name="内容占位符 2"/>
          <p:cNvSpPr>
            <a:spLocks noGrp="1"/>
          </p:cNvSpPr>
          <p:nvPr>
            <p:ph idx="1"/>
          </p:nvPr>
        </p:nvSpPr>
        <p:spPr/>
        <p:txBody>
          <a:bodyPr/>
          <a:lstStyle/>
          <a:p>
            <a:r>
              <a:rPr kumimoji="1" lang="en-US" altLang="zh-CN" dirty="0">
                <a:latin typeface="SimHei" charset="-122"/>
                <a:ea typeface="SimHei" charset="-122"/>
                <a:cs typeface="SimHei" charset="-122"/>
              </a:rPr>
              <a:t>Python </a:t>
            </a:r>
            <a:r>
              <a:rPr kumimoji="1" lang="en-US" altLang="zh-CN" dirty="0" err="1">
                <a:latin typeface="SimHei" charset="-122"/>
                <a:ea typeface="SimHei" charset="-122"/>
                <a:cs typeface="SimHei" charset="-122"/>
              </a:rPr>
              <a:t>mange.py</a:t>
            </a:r>
            <a:r>
              <a:rPr kumimoji="1" lang="en-US" altLang="zh-CN" dirty="0">
                <a:latin typeface="SimHei" charset="-122"/>
                <a:ea typeface="SimHei" charset="-122"/>
                <a:cs typeface="SimHei" charset="-122"/>
              </a:rPr>
              <a:t> </a:t>
            </a:r>
            <a:r>
              <a:rPr kumimoji="1" lang="en-US" altLang="zh-CN" dirty="0" err="1">
                <a:latin typeface="SimHei" charset="-122"/>
                <a:ea typeface="SimHei" charset="-122"/>
                <a:cs typeface="SimHei" charset="-122"/>
              </a:rPr>
              <a:t>makemigrateions</a:t>
            </a:r>
            <a:r>
              <a:rPr kumimoji="1" lang="en-US" altLang="zh-CN" dirty="0">
                <a:latin typeface="SimHei" charset="-122"/>
                <a:ea typeface="SimHei" charset="-122"/>
                <a:cs typeface="SimHei" charset="-122"/>
              </a:rPr>
              <a:t> </a:t>
            </a:r>
            <a:r>
              <a:rPr kumimoji="1" lang="zh-CN" altLang="en-US" dirty="0">
                <a:latin typeface="SimHei" charset="-122"/>
                <a:ea typeface="SimHei" charset="-122"/>
                <a:cs typeface="SimHei" charset="-122"/>
              </a:rPr>
              <a:t>在</a:t>
            </a:r>
            <a:r>
              <a:rPr kumimoji="1" lang="en-US" altLang="zh-CN" dirty="0">
                <a:latin typeface="SimHei" charset="-122"/>
                <a:ea typeface="SimHei" charset="-122"/>
                <a:cs typeface="SimHei" charset="-122"/>
              </a:rPr>
              <a:t>migrate</a:t>
            </a:r>
            <a:r>
              <a:rPr kumimoji="1" lang="zh-CN" altLang="en-US">
                <a:latin typeface="SimHei" charset="-122"/>
                <a:ea typeface="SimHei" charset="-122"/>
                <a:cs typeface="SimHei" charset="-122"/>
              </a:rPr>
              <a:t>文件夹下生成 </a:t>
            </a:r>
            <a:r>
              <a:rPr kumimoji="1" lang="en-US" altLang="zh-CN" dirty="0" err="1">
                <a:latin typeface="SimHei" charset="-122"/>
                <a:ea typeface="SimHei" charset="-122"/>
                <a:cs typeface="SimHei" charset="-122"/>
              </a:rPr>
              <a:t>initialpy</a:t>
            </a:r>
            <a:r>
              <a:rPr kumimoji="1" lang="zh-CN" altLang="en-US" dirty="0">
                <a:latin typeface="SimHei" charset="-122"/>
                <a:ea typeface="SimHei" charset="-122"/>
                <a:cs typeface="SimHei" charset="-122"/>
              </a:rPr>
              <a:t>脚本文件</a:t>
            </a:r>
            <a:endParaRPr kumimoji="1" lang="en-US" altLang="zh-CN" dirty="0">
              <a:latin typeface="SimHei" charset="-122"/>
              <a:ea typeface="SimHei" charset="-122"/>
              <a:cs typeface="SimHei" charset="-122"/>
            </a:endParaRPr>
          </a:p>
          <a:p>
            <a:r>
              <a:rPr kumimoji="1" lang="en-US" altLang="zh-CN" dirty="0">
                <a:latin typeface="SimHei" charset="-122"/>
                <a:ea typeface="SimHei" charset="-122"/>
                <a:cs typeface="SimHei" charset="-122"/>
              </a:rPr>
              <a:t>Python</a:t>
            </a:r>
            <a:r>
              <a:rPr kumimoji="1" lang="zh-CN" altLang="en-US" dirty="0">
                <a:latin typeface="SimHei" charset="-122"/>
                <a:ea typeface="SimHei" charset="-122"/>
                <a:cs typeface="SimHei" charset="-122"/>
              </a:rPr>
              <a:t> </a:t>
            </a:r>
            <a:r>
              <a:rPr kumimoji="1" lang="en-US" altLang="zh-CN" dirty="0" err="1">
                <a:latin typeface="SimHei" charset="-122"/>
                <a:ea typeface="SimHei" charset="-122"/>
                <a:cs typeface="SimHei" charset="-122"/>
              </a:rPr>
              <a:t>manage.py</a:t>
            </a:r>
            <a:r>
              <a:rPr kumimoji="1" lang="en-US" altLang="zh-CN" dirty="0">
                <a:latin typeface="SimHei" charset="-122"/>
                <a:ea typeface="SimHei" charset="-122"/>
                <a:cs typeface="SimHei" charset="-122"/>
              </a:rPr>
              <a:t> migrate </a:t>
            </a:r>
            <a:r>
              <a:rPr kumimoji="1" lang="zh-CN" altLang="en-US" dirty="0">
                <a:latin typeface="SimHei" charset="-122"/>
                <a:ea typeface="SimHei" charset="-122"/>
                <a:cs typeface="SimHei" charset="-122"/>
              </a:rPr>
              <a:t>将</a:t>
            </a:r>
            <a:r>
              <a:rPr kumimoji="1" lang="en-US" altLang="zh-CN" dirty="0" err="1">
                <a:latin typeface="SimHei" charset="-122"/>
                <a:ea typeface="SimHei" charset="-122"/>
                <a:cs typeface="SimHei" charset="-122"/>
              </a:rPr>
              <a:t>initialpy</a:t>
            </a:r>
            <a:r>
              <a:rPr kumimoji="1" lang="zh-CN" altLang="en-US" dirty="0">
                <a:latin typeface="SimHei" charset="-122"/>
                <a:ea typeface="SimHei" charset="-122"/>
                <a:cs typeface="SimHei" charset="-122"/>
              </a:rPr>
              <a:t>脚本中的代码执行，生成相对应的数据表</a:t>
            </a:r>
            <a:endParaRPr kumimoji="1" lang="en-US" altLang="zh-CN" dirty="0">
              <a:latin typeface="SimHei" charset="-122"/>
              <a:ea typeface="SimHei" charset="-122"/>
              <a:cs typeface="SimHei" charset="-122"/>
            </a:endParaRPr>
          </a:p>
        </p:txBody>
      </p:sp>
    </p:spTree>
    <p:extLst>
      <p:ext uri="{BB962C8B-B14F-4D97-AF65-F5344CB8AC3E}">
        <p14:creationId xmlns:p14="http://schemas.microsoft.com/office/powerpoint/2010/main" val="56727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阿特拉斯</Template>
  <TotalTime>164</TotalTime>
  <Words>313</Words>
  <Application>Microsoft Macintosh PowerPoint</Application>
  <PresentationFormat>宽屏</PresentationFormat>
  <Paragraphs>23</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SimHei</vt:lpstr>
      <vt:lpstr>Calibri Light</vt:lpstr>
      <vt:lpstr>Rockwell</vt:lpstr>
      <vt:lpstr>Wingdings</vt:lpstr>
      <vt:lpstr>Atlas</vt:lpstr>
      <vt:lpstr>Django2入门</vt:lpstr>
      <vt:lpstr>什么是orm</vt:lpstr>
      <vt:lpstr>orm的优点</vt:lpstr>
      <vt:lpstr>django的orm</vt:lpstr>
      <vt:lpstr>settings中的数据库配置</vt:lpstr>
      <vt:lpstr>models层的书写</vt:lpstr>
      <vt:lpstr>同步数据库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Django2入门</dc:title>
  <dc:creator>Microsoft Office 用户</dc:creator>
  <cp:lastModifiedBy>Yuly King</cp:lastModifiedBy>
  <cp:revision>15</cp:revision>
  <dcterms:created xsi:type="dcterms:W3CDTF">2018-11-11T04:23:03Z</dcterms:created>
  <dcterms:modified xsi:type="dcterms:W3CDTF">2021-02-18T08:48:46Z</dcterms:modified>
</cp:coreProperties>
</file>