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第四章：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model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列方法与属性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16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字段方法所在位置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from </a:t>
            </a:r>
            <a:r>
              <a:rPr kumimoji="1" lang="en-US" altLang="zh-CN" sz="2000" dirty="0" err="1" smtClean="0">
                <a:latin typeface="SimHei" charset="-122"/>
                <a:ea typeface="SimHei" charset="-122"/>
                <a:cs typeface="SimHei" charset="-122"/>
              </a:rPr>
              <a:t>django.db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 import models</a:t>
            </a:r>
          </a:p>
          <a:p>
            <a:r>
              <a:rPr kumimoji="1" lang="en-US" altLang="zh-CN" sz="2000" dirty="0" err="1" smtClean="0">
                <a:latin typeface="SimHei" charset="-122"/>
                <a:ea typeface="SimHei" charset="-122"/>
                <a:cs typeface="SimHei" charset="-122"/>
              </a:rPr>
              <a:t>models.CharField</a:t>
            </a:r>
            <a:r>
              <a:rPr kumimoji="1" lang="mr-IN" altLang="zh-CN" sz="2000" dirty="0" smtClean="0">
                <a:latin typeface="SimHei" charset="-122"/>
                <a:ea typeface="SimHei" charset="-122"/>
                <a:cs typeface="SimHei" charset="-122"/>
              </a:rPr>
              <a:t>…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.</a:t>
            </a:r>
          </a:p>
          <a:p>
            <a:r>
              <a:rPr kumimoji="1" lang="en-US" altLang="zh-CN" sz="2000" dirty="0" err="1" smtClean="0">
                <a:latin typeface="SimHei" charset="-122"/>
                <a:ea typeface="SimHei" charset="-122"/>
                <a:cs typeface="SimHei" charset="-122"/>
              </a:rPr>
              <a:t>dir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(models)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8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31" y="2362417"/>
            <a:ext cx="3498979" cy="2456442"/>
          </a:xfrm>
        </p:spPr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字符串与数字类型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068010"/>
              </p:ext>
            </p:extLst>
          </p:nvPr>
        </p:nvGraphicFramePr>
        <p:xfrm>
          <a:off x="4184411" y="136813"/>
          <a:ext cx="8007591" cy="6241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197"/>
                <a:gridCol w="2669197"/>
                <a:gridCol w="2669197"/>
              </a:tblGrid>
              <a:tr h="37465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字段名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描述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例子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465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CharField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字符串类型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‘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namexxxx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465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TextField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文本类型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‘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xxxxxxxxxxxx</a:t>
                      </a:r>
                      <a:r>
                        <a:rPr lang="mr-IN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…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465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EmailField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邮箱类型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‘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xxx@muke.com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465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UrlField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网址类型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’http://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muke.com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465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BooleanField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布尔类型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tinyint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True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False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465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NullBooleanField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可为空的布尔类型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None True False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465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IntegerField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整型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(-2147483648, 2147483647)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465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SmallIntegerField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短整型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(-32768, 32767)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655651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BigIntegerField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长整型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(-9223372036854775808, 9223372036854775807),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558797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PositiveIntegerField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正整型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(0, 2147483647)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465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PositiveSmallIntegerField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短正整型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(0, 32767)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465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FloatField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浮点类型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3.14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465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DecimalField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十进制小树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12345.123123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503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时间类型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053254"/>
              </p:ext>
            </p:extLst>
          </p:nvPr>
        </p:nvGraphicFramePr>
        <p:xfrm>
          <a:off x="4755242" y="2515701"/>
          <a:ext cx="71755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834"/>
                <a:gridCol w="2391834"/>
                <a:gridCol w="239183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字段名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描述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例子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DateField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日期类型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xxxx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-xx-xx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DateTimeField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日期类型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xxxx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-xx-xx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xx:xx:xx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TimeField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时间类型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xx:xx:xx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 (</a:t>
                      </a:r>
                      <a:r>
                        <a:rPr lang="zh-CN" altLang="en-US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时分秒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362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文件类型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178666"/>
              </p:ext>
            </p:extLst>
          </p:nvPr>
        </p:nvGraphicFramePr>
        <p:xfrm>
          <a:off x="4885871" y="2610303"/>
          <a:ext cx="628173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/>
                <a:gridCol w="2093913"/>
                <a:gridCol w="209391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字段名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描述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例子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ImageField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图片类型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xxx.jpg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FileField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文件类型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任意文件类型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061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特殊类型属性介绍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440885"/>
              </p:ext>
            </p:extLst>
          </p:nvPr>
        </p:nvGraphicFramePr>
        <p:xfrm>
          <a:off x="4528458" y="1528989"/>
          <a:ext cx="7663544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886"/>
                <a:gridCol w="1915886"/>
                <a:gridCol w="1915886"/>
                <a:gridCol w="191588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例子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max_digits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数字中允许的最大位数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DecimalField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decimal_places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存储的十进制位数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DecimalField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width_field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图片宽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可不传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1024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ImageField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height_field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图片高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可不传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576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ImageField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upload_to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保存上传文件的本地文件路径，该路径由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MEDIA_ROOT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中设置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‘/xx/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xx.xx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ImageField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,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FileField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407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公共属性介绍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231519"/>
              </p:ext>
            </p:extLst>
          </p:nvPr>
        </p:nvGraphicFramePr>
        <p:xfrm>
          <a:off x="4513943" y="1093560"/>
          <a:ext cx="7547428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57"/>
                <a:gridCol w="1886857"/>
                <a:gridCol w="1886857"/>
                <a:gridCol w="188685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例子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null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值是否设为空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True False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blank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值是否可为空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True False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primary_key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设置主键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True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整型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auto_now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时间自动添加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True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时间类型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auto_now_add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自动添加时间，但仅在创建的时候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True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时间类型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max_length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字段长度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字符串类型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default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默认值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xxx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verbose_name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admin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中显示的名字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name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db_column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数据库字段名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age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unique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唯一索引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True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de_index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普通索引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True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1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表关联方法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305482"/>
              </p:ext>
            </p:extLst>
          </p:nvPr>
        </p:nvGraphicFramePr>
        <p:xfrm>
          <a:off x="4659085" y="1732190"/>
          <a:ext cx="687138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772"/>
                <a:gridCol w="2273150"/>
                <a:gridCol w="22904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字段名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描述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例子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248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ForeignKey</a:t>
                      </a:r>
                      <a:endParaRPr kumimoji="1" lang="en-US" altLang="zh-CN" sz="1800" b="1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一对多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OneToOneField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一对一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ManyToManyField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多对多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21752"/>
              </p:ext>
            </p:extLst>
          </p:nvPr>
        </p:nvGraphicFramePr>
        <p:xfrm>
          <a:off x="4659085" y="3869266"/>
          <a:ext cx="6871383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61"/>
                <a:gridCol w="2290461"/>
                <a:gridCol w="22904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属性名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描述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例子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related_name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关联表的名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related_name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‘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profile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on_delete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外键的删除的对策</a:t>
                      </a:r>
                      <a:endParaRPr lang="en-US" altLang="zh-CN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on_delete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=models.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SET_NULL(CASCADE, PROTECT)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27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210</TotalTime>
  <Words>368</Words>
  <Application>Microsoft Macintosh PowerPoint</Application>
  <PresentationFormat>宽屏</PresentationFormat>
  <Paragraphs>157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 Light</vt:lpstr>
      <vt:lpstr>Rockwell</vt:lpstr>
      <vt:lpstr>SimHei</vt:lpstr>
      <vt:lpstr>Wingdings</vt:lpstr>
      <vt:lpstr>宋体</vt:lpstr>
      <vt:lpstr>Atlas</vt:lpstr>
      <vt:lpstr>Django2入门</vt:lpstr>
      <vt:lpstr>字段方法所在位置</vt:lpstr>
      <vt:lpstr>字符串与数字类型</vt:lpstr>
      <vt:lpstr>时间类型</vt:lpstr>
      <vt:lpstr>文件类型</vt:lpstr>
      <vt:lpstr>特殊类型属性介绍</vt:lpstr>
      <vt:lpstr>公共属性介绍</vt:lpstr>
      <vt:lpstr>表关联方法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用户</cp:lastModifiedBy>
  <cp:revision>29</cp:revision>
  <dcterms:created xsi:type="dcterms:W3CDTF">2019-01-12T04:53:14Z</dcterms:created>
  <dcterms:modified xsi:type="dcterms:W3CDTF">2019-01-13T02:04:48Z</dcterms:modified>
</cp:coreProperties>
</file>