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第四章：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4.3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数据库的表关系与联合索引的创建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3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一对一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仅在两个表中，表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这一行的数据和表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这行数据有联系，且表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行数据也只会和表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行有关系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8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一对多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的第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行数据，和多个表的多行数据都会有所关系，而多个表中都行数据与表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的第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行有所关系，且只和表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的第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行有所关联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18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多对多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中的第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行数据可以与表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中的一行或多行相互联系，表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行也可以和表中的一行或多行相互关联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30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联合索引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一个表中 有两个字段要合并使用一个索引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9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联合索引的创建方法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class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Meta:        # 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联合约束 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unique_together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=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[”day", ”hour"]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index_together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=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[”username", ”phone"]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7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110</TotalTime>
  <Words>201</Words>
  <Application>Microsoft Macintosh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一对一</vt:lpstr>
      <vt:lpstr>一对多</vt:lpstr>
      <vt:lpstr>多对多</vt:lpstr>
      <vt:lpstr>联合索引</vt:lpstr>
      <vt:lpstr>联合索引的创建方法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14</cp:revision>
  <dcterms:created xsi:type="dcterms:W3CDTF">2019-01-12T07:49:01Z</dcterms:created>
  <dcterms:modified xsi:type="dcterms:W3CDTF">2019-01-12T09:39:16Z</dcterms:modified>
</cp:coreProperties>
</file>