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第四章：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model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层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4.4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数据库的增删改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8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创建方法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1: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User.objects.create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(xx=xx, xx=xx)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2: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user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=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User(xx=xx, xx=xx)  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user.save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()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3: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User.objects.get_or_create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(xx=xx, xx=xx)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4: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user = User() 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user.xx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= xx 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user.save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()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758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平描淡写获取方法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user =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User.objects.get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(id=xx)</a:t>
            </a: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Users =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User.objects.all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()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16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更新方法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1: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user.object.update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(xx=xx, xx=xx)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2: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user.xx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= xx    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user.save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()</a:t>
            </a:r>
          </a:p>
          <a:p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Ps  user =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User.object.filter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(id=xx)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获得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831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删除方法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user =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User.objects.get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(id=xx)</a:t>
            </a:r>
          </a:p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user.delete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()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438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949</TotalTime>
  <Words>96</Words>
  <Application>Microsoft Macintosh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Calibri Light</vt:lpstr>
      <vt:lpstr>Rockwell</vt:lpstr>
      <vt:lpstr>SimHei</vt:lpstr>
      <vt:lpstr>Wingdings</vt:lpstr>
      <vt:lpstr>宋体</vt:lpstr>
      <vt:lpstr>Atlas</vt:lpstr>
      <vt:lpstr>Django2入门</vt:lpstr>
      <vt:lpstr>创建方法</vt:lpstr>
      <vt:lpstr>平描淡写获取方法</vt:lpstr>
      <vt:lpstr>更新方法</vt:lpstr>
      <vt:lpstr>删除方法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24</cp:revision>
  <dcterms:created xsi:type="dcterms:W3CDTF">2019-01-12T09:39:31Z</dcterms:created>
  <dcterms:modified xsi:type="dcterms:W3CDTF">2019-01-13T01:28:54Z</dcterms:modified>
</cp:coreProperties>
</file>