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4.5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查询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5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orm</a:t>
            </a:r>
            <a:r>
              <a:rPr kumimoji="1" lang="zh-CN" altLang="en-US" b="1" dirty="0" smtClean="0"/>
              <a:t>的两种查找模式</a:t>
            </a:r>
            <a:endParaRPr kumimoji="1"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11899"/>
              </p:ext>
            </p:extLst>
          </p:nvPr>
        </p:nvGraphicFramePr>
        <p:xfrm>
          <a:off x="5118100" y="2675618"/>
          <a:ext cx="628173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/>
                <a:gridCol w="31408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原生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sql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的查询方法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User.objects.raw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(‘select * from user’)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基于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orm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方法查询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User.objects.filter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(id=xx)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12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基于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orm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的常用查询方法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08540"/>
              </p:ext>
            </p:extLst>
          </p:nvPr>
        </p:nvGraphicFramePr>
        <p:xfrm>
          <a:off x="4571999" y="598726"/>
          <a:ext cx="7503886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943"/>
                <a:gridCol w="375194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方法名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表中所有的数据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User.objects.get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(**filter)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返回满足过滤条件的数据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单调，没有则抛异常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User.objects.filter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(**filter)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返回满足过滤条件的多条数据，没有泽返回空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()/filter(). exists()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返回是否有对象，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False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()/filter().count()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返回获取到对象的数量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()/filter(). exclude(**filter)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返回的数据中排除满足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**filter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的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User.objects.filter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.distinct(‘age')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返回的对象中通过某个列去重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User.objects.filter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().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order_by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(‘age’)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返回的对象中通过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age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排序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dir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User.objets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还有更多可能不太常用的方法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SimHei" charset="-122"/>
                          <a:ea typeface="SimHei" charset="-122"/>
                          <a:cs typeface="SimHei" charset="-122"/>
                        </a:rPr>
                        <a:t>上边的链式操作方法并不一定要依赖一级方法，大家要灵活运用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68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深入查询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49129"/>
              </p:ext>
            </p:extLst>
          </p:nvPr>
        </p:nvGraphicFramePr>
        <p:xfrm>
          <a:off x="4387611" y="1079046"/>
          <a:ext cx="7804389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463"/>
                <a:gridCol w="2601463"/>
                <a:gridCol w="26014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属性名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__exact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sql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like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的精准搜索情况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name__exact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iexact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精准搜索且忽略大小写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iexact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__contains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模糊查找 类似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like ‘%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%’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name__contains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icontains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模糊查找忽略大小写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icontains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gt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大于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age__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gt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=18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gte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大于等于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age__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gte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=18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小于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age__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=33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lte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小于等于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age__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lte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=33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isnull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是否是空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email__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isnull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0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深入查询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B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933693"/>
              </p:ext>
            </p:extLst>
          </p:nvPr>
        </p:nvGraphicFramePr>
        <p:xfrm>
          <a:off x="4726214" y="1375190"/>
          <a:ext cx="628173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/>
                <a:gridCol w="2093913"/>
                <a:gridCol w="20939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属性名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startswith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以什么开头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like 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%’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startswith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istartswith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同上，忽略大小写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istartswith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endswith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以什么结尾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like ‘%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endswith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iendswith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同上，忽略大小写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iendswith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__in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查询在列表哪的数据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Name__in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=[‘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dewei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’, ‘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小明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’]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785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“或”查找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django.db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import Q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User.objects.filter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(Q(username=‘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dewei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’) | Q(username=‘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小明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’))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959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聚合查询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92393"/>
              </p:ext>
            </p:extLst>
          </p:nvPr>
        </p:nvGraphicFramePr>
        <p:xfrm>
          <a:off x="4513944" y="558086"/>
          <a:ext cx="7678056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352"/>
                <a:gridCol w="2559352"/>
                <a:gridCol w="25593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方法名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描述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举例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Avg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平均值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 .aggregate(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Avg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=‘age’)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Sum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取和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 .aggregate(Sum=‘age’)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Max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最大值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 .aggregate(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Max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=‘age’)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Min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最小值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 .aggregate(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SimHei" charset="-122"/>
                          <a:ea typeface="SimHei" charset="-122"/>
                          <a:cs typeface="SimHei" charset="-122"/>
                        </a:rPr>
                        <a:t>Min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=‘age’)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Count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统计数量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User.objects.all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() .aggregate(Count=‘age’)</a:t>
                      </a:r>
                      <a:endParaRPr lang="zh-CN" altLang="en-US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0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多表查询之反向查询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当在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表之间所有关联的时候，通过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模型借助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关联的条件进行查找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的时候，我们称为反向查询，例如：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User.objects.filter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diary__id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=2)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就是说 查找在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表中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id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这个列队迎的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的列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85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多表查询之查询关联信息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通过主对象选择需要查找的表对应的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related_name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value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查询具体信息，如下：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User.objects.get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pk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=1)</a:t>
            </a: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user.diary.values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(‘content’)  -&gt;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返回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id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用户的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content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user.diary.count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 -&gt;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返回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id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用户的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关联数量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user.diary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其实就是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Diary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模型，我们可以通过它再去调用更多方法，比如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get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filter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再去扩展查询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383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247</TotalTime>
  <Words>591</Words>
  <Application>Microsoft Macintosh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orm的两种查找模式</vt:lpstr>
      <vt:lpstr>基于orm的常用查询方法</vt:lpstr>
      <vt:lpstr>深入查询A</vt:lpstr>
      <vt:lpstr>深入查询B</vt:lpstr>
      <vt:lpstr>“或”查找</vt:lpstr>
      <vt:lpstr>聚合查询</vt:lpstr>
      <vt:lpstr>多表查询之反向查询</vt:lpstr>
      <vt:lpstr>多表查询之查询关联信息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31</cp:revision>
  <dcterms:created xsi:type="dcterms:W3CDTF">2019-01-13T02:05:18Z</dcterms:created>
  <dcterms:modified xsi:type="dcterms:W3CDTF">2019-01-13T06:12:51Z</dcterms:modified>
</cp:coreProperties>
</file>