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98"/>
  </p:normalViewPr>
  <p:slideViewPr>
    <p:cSldViewPr snapToGrid="0" snapToObjects="1">
      <p:cViewPr varScale="1">
        <p:scale>
          <a:sx n="88" d="100"/>
          <a:sy n="88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Django2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入门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第四章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model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层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4.6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第三方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orm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sqlalchemy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32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什么是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sqlalchemy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SimHei" charset="-122"/>
                <a:ea typeface="SimHei" charset="-122"/>
                <a:cs typeface="SimHei" charset="-122"/>
              </a:rPr>
              <a:t>SQLAlchemy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是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Python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社区最知名的 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ORM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工具之一，为高效和高性能的数据库访问设计，实现了完整的企业级持久模型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。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他可以搭配在任何一个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python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框架上，其中比较出名的是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flask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1540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Sqlalchemy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的常用基础模块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245287"/>
              </p:ext>
            </p:extLst>
          </p:nvPr>
        </p:nvGraphicFramePr>
        <p:xfrm>
          <a:off x="4586514" y="1320798"/>
          <a:ext cx="7474857" cy="3958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1619"/>
                <a:gridCol w="2491619"/>
                <a:gridCol w="2491619"/>
              </a:tblGrid>
              <a:tr h="456334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模块名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描述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初始化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787645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declarative_base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初始化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sql</a:t>
                      </a:r>
                      <a:r>
                        <a:rPr lang="zh-CN" altLang="en-US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与模块化的基础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模块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Base = 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declarative_base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()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1800331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create_engine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数据库引擎，链接数据库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engine = 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create_engine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('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mysql+</a:t>
                      </a:r>
                      <a:r>
                        <a:rPr lang="en-US" altLang="zh-CN" b="1" i="1" dirty="0" err="1" smtClean="0">
                          <a:solidFill>
                            <a:srgbClr val="FF0000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pymysql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://root:@localhost:3306/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sqlalchemy_test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')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56334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sessionmaker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数据插入查询的模块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db_session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 = 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sessionmaker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(bind=engine)()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96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Sqlalchemy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常用类型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38221"/>
              </p:ext>
            </p:extLst>
          </p:nvPr>
        </p:nvGraphicFramePr>
        <p:xfrm>
          <a:off x="4572000" y="1093561"/>
          <a:ext cx="7387773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2591"/>
                <a:gridCol w="2462591"/>
                <a:gridCol w="246259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类型名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python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类型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描述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Integer 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int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 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常规整型</a:t>
                      </a:r>
                    </a:p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通常为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32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位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SmallInteger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int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短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整型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，通常为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16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位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BigInteger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int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或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long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精度不受限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整型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Float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float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浮点数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String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str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可变长度字符串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Text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str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可变长度字符串，适合大量文本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Boolean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bool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布尔型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Date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datetime.date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日期类型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Time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datetime.time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时间类型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from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 </a:t>
                      </a:r>
                      <a:r>
                        <a:rPr lang="en-US" altLang="zh-CN" baseline="0" dirty="0" err="1" smtClean="0">
                          <a:solidFill>
                            <a:srgbClr val="FF0000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sqlalchemy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 import *  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064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Sqlalchemy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常用属性（列方法参数）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143201"/>
              </p:ext>
            </p:extLst>
          </p:nvPr>
        </p:nvGraphicFramePr>
        <p:xfrm>
          <a:off x="4813300" y="1964418"/>
          <a:ext cx="692875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129"/>
                <a:gridCol w="457562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参数名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描述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primary_key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如果设置为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True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，则为该列表的主键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autoincrement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如果设置为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True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，则主键自增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unique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设置唯一索引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index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设置普通索引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259896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nullable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是否允许为空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default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初始化默认值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786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同步数据库方法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Base =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declarative_base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()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-&gt;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实例化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base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模块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engine =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create_engine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(‘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mysql+pymysql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://root:@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localhost:3306/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sqlalchemy_test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’)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-&gt;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链接数据库引擎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Base.metadata.create_all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(engine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)</a:t>
            </a:r>
          </a:p>
          <a:p>
            <a:r>
              <a:rPr kumimoji="1" lang="zh-CN" altLang="en-US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所有的模型需要在</a:t>
            </a:r>
            <a:r>
              <a:rPr kumimoji="1" lang="en-US" altLang="zh-CN" b="1" dirty="0" err="1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create_all</a:t>
            </a:r>
            <a:r>
              <a:rPr kumimoji="1" lang="zh-CN" altLang="en-US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 目录下被引用</a:t>
            </a:r>
            <a:endParaRPr kumimoji="1" lang="en-US" altLang="zh-CN" b="1" dirty="0" smtClean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2989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依赖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Pip install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sqlalchemy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Pip install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pymysql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8288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只提一句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数据库表结构更新模块：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sqlalchemy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-migrate 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alembic</a:t>
            </a:r>
          </a:p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自己联系配置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51619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阿特拉斯</Template>
  <TotalTime>52</TotalTime>
  <Words>299</Words>
  <Application>Microsoft Macintosh PowerPoint</Application>
  <PresentationFormat>宽屏</PresentationFormat>
  <Paragraphs>78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Calibri Light</vt:lpstr>
      <vt:lpstr>Rockwell</vt:lpstr>
      <vt:lpstr>SimHei</vt:lpstr>
      <vt:lpstr>Wingdings</vt:lpstr>
      <vt:lpstr>宋体</vt:lpstr>
      <vt:lpstr>Atlas</vt:lpstr>
      <vt:lpstr>Django2入门</vt:lpstr>
      <vt:lpstr>什么是sqlalchemy</vt:lpstr>
      <vt:lpstr>Sqlalchemy的常用基础模块</vt:lpstr>
      <vt:lpstr>Sqlalchemy常用类型</vt:lpstr>
      <vt:lpstr>Sqlalchemy常用属性（列方法参数）</vt:lpstr>
      <vt:lpstr>同步数据库方法</vt:lpstr>
      <vt:lpstr>依赖</vt:lpstr>
      <vt:lpstr>只提一句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Django2入门</dc:title>
  <dc:creator>Microsoft Office 用户</dc:creator>
  <cp:lastModifiedBy>Microsoft Office 用户</cp:lastModifiedBy>
  <cp:revision>33</cp:revision>
  <dcterms:created xsi:type="dcterms:W3CDTF">2019-01-13T06:13:06Z</dcterms:created>
  <dcterms:modified xsi:type="dcterms:W3CDTF">2019-01-13T07:05:55Z</dcterms:modified>
</cp:coreProperties>
</file>