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>
                <a:latin typeface="SimHei" charset="-122"/>
                <a:ea typeface="SimHei" charset="-122"/>
                <a:cs typeface="SimHei" charset="-122"/>
              </a:rPr>
              <a:t>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第四章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model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层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4.7redis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在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中的使用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什么是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redis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Redis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是一个基于内存的非关系型数据库。他通过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key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：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value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的形式存储。有着多种数据结构，如字符串，列表，集合等。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通过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redis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我们可以进行数据缓存，防止底层数据库频繁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io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，提升性能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290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的依赖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Pip install </a:t>
            </a:r>
            <a:r>
              <a:rPr kumimoji="1" lang="en-US" altLang="zh-CN" dirty="0" err="1" smtClean="0"/>
              <a:t>redis</a:t>
            </a:r>
            <a:endParaRPr kumimoji="1" lang="en-US" altLang="zh-CN" dirty="0" smtClean="0"/>
          </a:p>
          <a:p>
            <a:r>
              <a:rPr kumimoji="1" lang="en-US" altLang="zh-CN" dirty="0" smtClean="0"/>
              <a:t>Pip install </a:t>
            </a:r>
            <a:r>
              <a:rPr kumimoji="1" lang="en-US" altLang="zh-CN" dirty="0" err="1" smtClean="0"/>
              <a:t>django-redis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488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redis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的配置方法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48" y="1487200"/>
            <a:ext cx="7437109" cy="3941143"/>
          </a:xfrm>
        </p:spPr>
      </p:pic>
    </p:spTree>
    <p:extLst>
      <p:ext uri="{BB962C8B-B14F-4D97-AF65-F5344CB8AC3E}">
        <p14:creationId xmlns:p14="http://schemas.microsoft.com/office/powerpoint/2010/main" val="1230680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不依赖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redis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配置方法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319" y="3103562"/>
            <a:ext cx="6083300" cy="647700"/>
          </a:xfrm>
        </p:spPr>
      </p:pic>
    </p:spTree>
    <p:extLst>
      <p:ext uri="{BB962C8B-B14F-4D97-AF65-F5344CB8AC3E}">
        <p14:creationId xmlns:p14="http://schemas.microsoft.com/office/powerpoint/2010/main" val="1321458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中使用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redis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方法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011" y="1538514"/>
            <a:ext cx="5732801" cy="3526291"/>
          </a:xfrm>
        </p:spPr>
      </p:pic>
    </p:spTree>
    <p:extLst>
      <p:ext uri="{BB962C8B-B14F-4D97-AF65-F5344CB8AC3E}">
        <p14:creationId xmlns:p14="http://schemas.microsoft.com/office/powerpoint/2010/main" val="1162884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redis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的安装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Mac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brew install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redis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Ubuntu apt-get install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redis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Centos/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redhot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yum install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redis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Window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: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http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://</a:t>
            </a:r>
            <a:r>
              <a:rPr kumimoji="1" lang="en-US" altLang="zh-CN" dirty="0" err="1">
                <a:latin typeface="SimHei" charset="-122"/>
                <a:ea typeface="SimHei" charset="-122"/>
                <a:cs typeface="SimHei" charset="-122"/>
              </a:rPr>
              <a:t>www.redis.net.cn</a:t>
            </a:r>
            <a:r>
              <a:rPr kumimoji="1" lang="en-US" altLang="zh-CN" dirty="0">
                <a:latin typeface="SimHei" charset="-122"/>
                <a:ea typeface="SimHei" charset="-122"/>
                <a:cs typeface="SimHei" charset="-122"/>
              </a:rPr>
              <a:t>/download/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066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Redis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启动方法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altLang="zh-CN" dirty="0">
                <a:latin typeface="SimHei" charset="-122"/>
                <a:ea typeface="SimHei" charset="-122"/>
                <a:cs typeface="SimHei" charset="-122"/>
              </a:rPr>
              <a:t>./</a:t>
            </a:r>
            <a:r>
              <a:rPr lang="mr-IN" altLang="zh-CN" dirty="0" err="1">
                <a:latin typeface="SimHei" charset="-122"/>
                <a:ea typeface="SimHei" charset="-122"/>
                <a:cs typeface="SimHei" charset="-122"/>
              </a:rPr>
              <a:t>redis-server</a:t>
            </a:r>
            <a:r>
              <a:rPr lang="mr-IN" altLang="zh-CN" dirty="0">
                <a:latin typeface="SimHei" charset="-122"/>
                <a:ea typeface="SimHei" charset="-122"/>
                <a:cs typeface="SimHei" charset="-122"/>
              </a:rPr>
              <a:t> </a:t>
            </a:r>
            <a:r>
              <a:rPr lang="mr-IN" altLang="zh-CN" dirty="0" smtClean="0">
                <a:latin typeface="SimHei" charset="-122"/>
                <a:ea typeface="SimHei" charset="-122"/>
                <a:cs typeface="SimHei" charset="-122"/>
              </a:rPr>
              <a:t>&amp;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./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redis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-server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 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配置文件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.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conf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497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229</TotalTime>
  <Words>119</Words>
  <Application>Microsoft Macintosh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 Light</vt:lpstr>
      <vt:lpstr>Rockwell</vt:lpstr>
      <vt:lpstr>SimHei</vt:lpstr>
      <vt:lpstr>Wingdings</vt:lpstr>
      <vt:lpstr>宋体</vt:lpstr>
      <vt:lpstr>Atlas</vt:lpstr>
      <vt:lpstr>Django2入门</vt:lpstr>
      <vt:lpstr>什么是redis</vt:lpstr>
      <vt:lpstr>redis的依赖</vt:lpstr>
      <vt:lpstr>Django2中redis的配置方法</vt:lpstr>
      <vt:lpstr>不依赖django的redis配置方法</vt:lpstr>
      <vt:lpstr>django2中使用redis方法</vt:lpstr>
      <vt:lpstr>redis的安装</vt:lpstr>
      <vt:lpstr>Redis启动方法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Microsoft Office 用户</cp:lastModifiedBy>
  <cp:revision>13</cp:revision>
  <dcterms:created xsi:type="dcterms:W3CDTF">2019-01-13T07:46:56Z</dcterms:created>
  <dcterms:modified xsi:type="dcterms:W3CDTF">2019-01-13T11:36:28Z</dcterms:modified>
</cp:coreProperties>
</file>