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ike.baidu.com/item/C%2B%2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ongodb.com/download-center/community" TargetMode="External"/><Relationship Id="rId3" Type="http://schemas.openxmlformats.org/officeDocument/2006/relationships/hyperlink" Target="https://repo.mongodb.org/yum/amazon/2013.03/mongodb-org/4.0/x86_64/RPMS/mongodb-org-server-4.0.5-1.amzn1.x86_64.rp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第四章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model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层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4.8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mongodb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在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中的使用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2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什么是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mongodb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MongoDB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是一个基于分布式文件存储的数据库。由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  <a:hlinkClick r:id="rId2"/>
              </a:rPr>
              <a:t>C++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语言编写。旨在为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应用提供可扩展的高性能数据存储解决方案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92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什么是非关系型数据库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非关系型数据库，又被称为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NoSQL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（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Not Only SQL )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，意为不仅仅是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SQL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，据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维基百科介绍，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NoSQL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最早出现于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1998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年，是由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Carlo 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Storzzi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最早开发的个轻量、开源、不兼容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SQL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功能的关系型数据库，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2009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年，在一次分布式开源数据库的讨论会上，再次提出了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NoSQL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的概念，此时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NoSQL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主要是指非关系型、分布式、不提供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ACID (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数据库事务处理的四个基本要素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)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的数据库设计模式。同年，在亚特兰大举行的“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NoSQL(east)”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讨论会上，对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NoSQL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最普遍的定义是“非关联型的”，强调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Key-Value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存储和文档数据库的优点，而不是单纯地反对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RDBMS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，至此，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NoSQL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开始正式出现在世人面前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。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MongoDB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是一个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介于关系型数据库和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非关系数据库之间的产品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80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最常用的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nosql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类型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Key-value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06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Mongodb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的安装之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mac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brew 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install </a:t>
            </a: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mongod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mongod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启动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mongodb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服务器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mongo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启动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客户端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27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Mongodb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安装之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ubuntu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apt-get update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   对安装库进行更新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apt-get install mongo 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安装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mongod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启动</a:t>
            </a: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mongodb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服务器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mongo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启动客户端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69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Mongodb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安装之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centos&amp;redhat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  <a:hlinkClick r:id="rId2"/>
              </a:rPr>
              <a:t>https://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  <a:hlinkClick r:id="rId2"/>
              </a:rPr>
              <a:t>www.mongodb.com/download-center/community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举例：</a:t>
            </a: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wget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  <a:hlinkClick r:id="rId3"/>
              </a:rPr>
              <a:t>https://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  <a:hlinkClick r:id="rId3"/>
              </a:rPr>
              <a:t>repo.mongodb.org/yum/amazon/2013.03/mongodb-org/4.0/x86_64/RPMS/mongodb-org-server-4.0.5-1.amzn1.x86_64.rpm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 下载该文件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rpm </a:t>
            </a:r>
            <a:r>
              <a:rPr lang="mr-IN" altLang="zh-CN" dirty="0" smtClean="0">
                <a:latin typeface="SimHei" charset="-122"/>
                <a:ea typeface="SimHei" charset="-122"/>
                <a:cs typeface="SimHei" charset="-122"/>
              </a:rPr>
              <a:t>–</a:t>
            </a: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ivh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  <a:hlinkClick r:id="rId3"/>
              </a:rPr>
              <a:t>mongodb-org-server-4.0.5-1.amzn1.x86_64.rpm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   安装你下载的文件，</a:t>
            </a: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ivh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 查看信息和现实进度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mongod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启动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mongodb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服务器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mongo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启动客户端</a:t>
            </a:r>
          </a:p>
          <a:p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9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pymongo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pymongo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是使用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连接</a:t>
            </a: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mongodb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数据库的工具包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安装：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pip install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pymongo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/>
              <a:t>初始化：</a:t>
            </a:r>
            <a:r>
              <a:rPr lang="en-US" altLang="zh-CN" dirty="0" err="1" smtClean="0"/>
              <a:t>mongo_client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pymongo.MongoClient</a:t>
            </a:r>
            <a:r>
              <a:rPr lang="en-US" altLang="zh-CN" dirty="0"/>
              <a:t>("</a:t>
            </a:r>
            <a:r>
              <a:rPr lang="en-US" altLang="zh-CN" dirty="0" err="1"/>
              <a:t>mongodb</a:t>
            </a:r>
            <a:r>
              <a:rPr lang="en-US" altLang="zh-CN" dirty="0"/>
              <a:t>://localhost:27017</a:t>
            </a:r>
            <a:r>
              <a:rPr lang="en-US" altLang="zh-CN" dirty="0" smtClean="0"/>
              <a:t>/")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mongodb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建立连接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/>
              <a:t>使用数据库</a:t>
            </a:r>
            <a:r>
              <a:rPr lang="zh-CN" altLang="en-US" dirty="0"/>
              <a:t>：</a:t>
            </a:r>
            <a:r>
              <a:rPr lang="en-US" altLang="zh-CN" dirty="0" err="1" smtClean="0"/>
              <a:t>mongo_db</a:t>
            </a:r>
            <a:r>
              <a:rPr lang="en-US" altLang="zh-CN" dirty="0" smtClean="0"/>
              <a:t>= </a:t>
            </a:r>
            <a:r>
              <a:rPr lang="en-US" altLang="zh-CN" dirty="0" err="1"/>
              <a:t>mongo_client</a:t>
            </a:r>
            <a:r>
              <a:rPr lang="en-US" altLang="zh-CN" dirty="0"/>
              <a:t> </a:t>
            </a:r>
            <a:r>
              <a:rPr lang="en-US" altLang="zh-CN" dirty="0" smtClean="0"/>
              <a:t>[”</a:t>
            </a:r>
            <a:r>
              <a:rPr lang="en-US" altLang="zh-CN" dirty="0" err="1" smtClean="0"/>
              <a:t>dbs</a:t>
            </a:r>
            <a:r>
              <a:rPr lang="en-US" altLang="zh-CN" smtClean="0"/>
              <a:t>“]</a:t>
            </a:r>
            <a:r>
              <a:rPr lang="zh-CN" altLang="en-US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820304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7985</TotalTime>
  <Words>346</Words>
  <Application>Microsoft Macintosh PowerPoint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 Light</vt:lpstr>
      <vt:lpstr>Rockwell</vt:lpstr>
      <vt:lpstr>SimHei</vt:lpstr>
      <vt:lpstr>Wingdings</vt:lpstr>
      <vt:lpstr>宋体</vt:lpstr>
      <vt:lpstr>Atlas</vt:lpstr>
      <vt:lpstr>Django2入门</vt:lpstr>
      <vt:lpstr>什么是mongodb</vt:lpstr>
      <vt:lpstr>什么是非关系型数据库</vt:lpstr>
      <vt:lpstr>最常用的nosql类型</vt:lpstr>
      <vt:lpstr>Mongodb的安装之mac</vt:lpstr>
      <vt:lpstr>Mongodb安装之ubuntu</vt:lpstr>
      <vt:lpstr>Mongodb安装之centos&amp;redhat</vt:lpstr>
      <vt:lpstr>pymongo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Microsoft Office 用户</cp:lastModifiedBy>
  <cp:revision>26</cp:revision>
  <dcterms:created xsi:type="dcterms:W3CDTF">2019-01-13T11:36:36Z</dcterms:created>
  <dcterms:modified xsi:type="dcterms:W3CDTF">2019-01-19T10:02:33Z</dcterms:modified>
</cp:coreProperties>
</file>