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25D-1A4F-EA47-8F09-C0859BFC483B}" type="datetimeFigureOut">
              <a:rPr kumimoji="1" lang="zh-CN" altLang="en-US" smtClean="0"/>
              <a:t>2019/2/11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D719-829B-FD41-8DAF-10BF6E65CF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511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25D-1A4F-EA47-8F09-C0859BFC483B}" type="datetimeFigureOut">
              <a:rPr kumimoji="1" lang="zh-CN" altLang="en-US" smtClean="0"/>
              <a:t>2019/2/11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D719-829B-FD41-8DAF-10BF6E65CF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663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25D-1A4F-EA47-8F09-C0859BFC483B}" type="datetimeFigureOut">
              <a:rPr kumimoji="1" lang="zh-CN" altLang="en-US" smtClean="0"/>
              <a:t>2019/2/11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D719-829B-FD41-8DAF-10BF6E65CF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47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25D-1A4F-EA47-8F09-C0859BFC483B}" type="datetimeFigureOut">
              <a:rPr kumimoji="1" lang="zh-CN" altLang="en-US" smtClean="0"/>
              <a:t>2019/2/11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D719-829B-FD41-8DAF-10BF6E65CF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0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25D-1A4F-EA47-8F09-C0859BFC483B}" type="datetimeFigureOut">
              <a:rPr kumimoji="1" lang="zh-CN" altLang="en-US" smtClean="0"/>
              <a:t>2019/2/11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D719-829B-FD41-8DAF-10BF6E65CF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5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25D-1A4F-EA47-8F09-C0859BFC483B}" type="datetimeFigureOut">
              <a:rPr kumimoji="1" lang="zh-CN" altLang="en-US" smtClean="0"/>
              <a:t>2019/2/11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D719-829B-FD41-8DAF-10BF6E65CF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80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25D-1A4F-EA47-8F09-C0859BFC483B}" type="datetimeFigureOut">
              <a:rPr kumimoji="1" lang="zh-CN" altLang="en-US" smtClean="0"/>
              <a:t>2019/2/11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D719-829B-FD41-8DAF-10BF6E65CF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73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25D-1A4F-EA47-8F09-C0859BFC483B}" type="datetimeFigureOut">
              <a:rPr kumimoji="1" lang="zh-CN" altLang="en-US" smtClean="0"/>
              <a:t>2019/2/11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D719-829B-FD41-8DAF-10BF6E65CF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14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25D-1A4F-EA47-8F09-C0859BFC483B}" type="datetimeFigureOut">
              <a:rPr kumimoji="1" lang="zh-CN" altLang="en-US" smtClean="0"/>
              <a:t>2019/2/11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D719-829B-FD41-8DAF-10BF6E65CF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732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25D-1A4F-EA47-8F09-C0859BFC483B}" type="datetimeFigureOut">
              <a:rPr kumimoji="1" lang="zh-CN" altLang="en-US" smtClean="0"/>
              <a:t>2019/2/11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D719-829B-FD41-8DAF-10BF6E65CF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20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25D-1A4F-EA47-8F09-C0859BFC483B}" type="datetimeFigureOut">
              <a:rPr kumimoji="1" lang="zh-CN" altLang="en-US" smtClean="0"/>
              <a:t>2019/2/11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D719-829B-FD41-8DAF-10BF6E65CF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04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725D-1A4F-EA47-8F09-C0859BFC483B}" type="datetimeFigureOut">
              <a:rPr kumimoji="1" lang="zh-CN" altLang="en-US" smtClean="0"/>
              <a:t>2019/2/11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1D719-829B-FD41-8DAF-10BF6E65CF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335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.com.cn/tags/html_ref_byfunc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01181"/>
            <a:ext cx="9144000" cy="906100"/>
          </a:xfrm>
        </p:spPr>
        <p:txBody>
          <a:bodyPr>
            <a:normAutofit/>
          </a:bodyPr>
          <a:lstStyle/>
          <a:p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第五章</a:t>
            </a:r>
            <a:r>
              <a:rPr lang="en-US" altLang="zh-CN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form</a:t>
            </a:r>
            <a:r>
              <a:rPr lang="zh-CN" altLang="en-US" sz="4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表单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59138"/>
            <a:ext cx="9144000" cy="1655762"/>
          </a:xfrm>
        </p:spPr>
        <p:txBody>
          <a:bodyPr>
            <a:normAutofit/>
          </a:bodyPr>
          <a:lstStyle/>
          <a:p>
            <a:r>
              <a:rPr kumimoji="1" lang="zh-CN" altLang="en-US" sz="3000" b="1" dirty="0" smtClean="0">
                <a:latin typeface="SimHei" charset="-122"/>
                <a:ea typeface="SimHei" charset="-122"/>
                <a:cs typeface="SimHei" charset="-122"/>
              </a:rPr>
              <a:t>表单介绍与简单的使用方法</a:t>
            </a:r>
            <a:endParaRPr kumimoji="1" lang="zh-CN" altLang="en-US" sz="3000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66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什么是表单</a:t>
            </a:r>
          </a:p>
        </p:txBody>
      </p:sp>
      <p:sp>
        <p:nvSpPr>
          <p:cNvPr id="4" name="矩形 3"/>
          <p:cNvSpPr/>
          <p:nvPr/>
        </p:nvSpPr>
        <p:spPr>
          <a:xfrm>
            <a:off x="1695449" y="3314016"/>
            <a:ext cx="87153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SimHei" charset="-122"/>
                <a:ea typeface="SimHei" charset="-122"/>
                <a:cs typeface="SimHei" charset="-122"/>
              </a:rPr>
              <a:t>从</a:t>
            </a:r>
            <a:r>
              <a:rPr kumimoji="1" lang="en-US" altLang="zh-CN" sz="2200" dirty="0">
                <a:latin typeface="SimHei" charset="-122"/>
                <a:ea typeface="SimHei" charset="-122"/>
                <a:cs typeface="SimHei" charset="-122"/>
              </a:rPr>
              <a:t>web</a:t>
            </a:r>
            <a:r>
              <a:rPr kumimoji="1" lang="zh-CN" altLang="en-US" sz="2200" dirty="0">
                <a:latin typeface="SimHei" charset="-122"/>
                <a:ea typeface="SimHei" charset="-122"/>
                <a:cs typeface="SimHei" charset="-122"/>
              </a:rPr>
              <a:t>的角度来说，通过前端的表单模块填写后端服务需要的信息</a:t>
            </a:r>
            <a:r>
              <a:rPr kumimoji="1"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，</a:t>
            </a:r>
            <a:endParaRPr kumimoji="1" lang="en-US" altLang="zh-CN" sz="22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2200" dirty="0" smtClean="0">
                <a:latin typeface="SimHei" charset="-122"/>
                <a:ea typeface="SimHei" charset="-122"/>
                <a:cs typeface="SimHei" charset="-122"/>
              </a:rPr>
              <a:t>  </a:t>
            </a:r>
            <a:r>
              <a:rPr kumimoji="1"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填写</a:t>
            </a:r>
            <a:r>
              <a:rPr kumimoji="1" lang="zh-CN" altLang="en-US" sz="2200" dirty="0">
                <a:latin typeface="SimHei" charset="-122"/>
                <a:ea typeface="SimHei" charset="-122"/>
                <a:cs typeface="SimHei" charset="-122"/>
              </a:rPr>
              <a:t>完毕后，提交给后端服务的一个工具</a:t>
            </a:r>
            <a:endParaRPr kumimoji="1" lang="en-US" altLang="zh-CN" sz="22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95449" y="1943785"/>
            <a:ext cx="88868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SimHei" charset="-122"/>
                <a:ea typeface="SimHei" charset="-122"/>
                <a:cs typeface="SimHei" charset="-122"/>
              </a:rPr>
              <a:t>表单可以和我们日常的填表联想起来，通过集合信息交付给指定的人或位置；</a:t>
            </a:r>
            <a:endParaRPr kumimoji="1" lang="en-US" altLang="zh-CN" sz="22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036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什么是表单</a:t>
            </a:r>
            <a:endParaRPr lang="zh-CN" altLang="en-US" sz="3000" b="1" kern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319077" y="1847443"/>
            <a:ext cx="10515600" cy="280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表单一般分为四个部分：提交地址，提交方法，表单组件，提交按钮</a:t>
            </a:r>
            <a:endParaRPr kumimoji="1" lang="en-US" altLang="zh-CN" sz="22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indent="0">
              <a:buNone/>
            </a:pPr>
            <a:endParaRPr kumimoji="1" lang="zh-CN" altLang="en-US" sz="22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2200" dirty="0" smtClean="0">
                <a:latin typeface="SimHei" charset="-122"/>
                <a:ea typeface="SimHei" charset="-122"/>
                <a:cs typeface="SimHei" charset="-122"/>
              </a:rPr>
              <a:t>&lt;form action=“/” method=“GET”&gt;</a:t>
            </a:r>
          </a:p>
          <a:p>
            <a:r>
              <a:rPr kumimoji="1" lang="en-US" altLang="zh-CN" sz="2200" dirty="0" smtClean="0">
                <a:latin typeface="SimHei" charset="-122"/>
                <a:ea typeface="SimHei" charset="-122"/>
                <a:cs typeface="SimHei" charset="-122"/>
              </a:rPr>
              <a:t>&lt;input type=“text” /&gt;</a:t>
            </a:r>
          </a:p>
          <a:p>
            <a:r>
              <a:rPr kumimoji="1" lang="en-US" altLang="zh-CN" sz="2200" dirty="0" smtClean="0">
                <a:latin typeface="SimHei" charset="-122"/>
                <a:ea typeface="SimHei" charset="-122"/>
                <a:cs typeface="SimHei" charset="-122"/>
              </a:rPr>
              <a:t>&lt;input type=“submit” value=“</a:t>
            </a:r>
            <a:r>
              <a:rPr kumimoji="1"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提交</a:t>
            </a:r>
            <a:r>
              <a:rPr kumimoji="1" lang="en-US" altLang="zh-CN" sz="2200" dirty="0" smtClean="0">
                <a:latin typeface="SimHei" charset="-122"/>
                <a:ea typeface="SimHei" charset="-122"/>
                <a:cs typeface="SimHei" charset="-122"/>
              </a:rPr>
              <a:t>”/&gt;</a:t>
            </a:r>
          </a:p>
          <a:p>
            <a:r>
              <a:rPr kumimoji="1" lang="en-US" altLang="zh-CN" sz="2200" dirty="0" smtClean="0">
                <a:latin typeface="SimHei" charset="-122"/>
                <a:ea typeface="SimHei" charset="-122"/>
                <a:cs typeface="SimHei" charset="-122"/>
              </a:rPr>
              <a:t>&lt;/form&gt;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714" y="3936213"/>
            <a:ext cx="5370286" cy="292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70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kern="0" dirty="0">
                <a:solidFill>
                  <a:srgbClr val="C9394A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charset="0"/>
              </a:rPr>
              <a:t>Web</a:t>
            </a:r>
            <a:r>
              <a:rPr lang="zh-CN" altLang="en-US" sz="4000" b="1" kern="0" dirty="0">
                <a:solidFill>
                  <a:srgbClr val="C9394A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charset="0"/>
              </a:rPr>
              <a:t>前端常见表单标签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6650" y="2165259"/>
            <a:ext cx="11524343" cy="2964089"/>
          </a:xfrm>
        </p:spPr>
        <p:txBody>
          <a:bodyPr/>
          <a:lstStyle/>
          <a:p>
            <a:r>
              <a:rPr kumimoji="1" lang="en-US" altLang="zh-CN" sz="2200" dirty="0" smtClean="0">
                <a:latin typeface="SimHei" charset="-122"/>
                <a:ea typeface="SimHei" charset="-122"/>
                <a:cs typeface="SimHei" charset="-122"/>
              </a:rPr>
              <a:t>Form </a:t>
            </a:r>
            <a:r>
              <a:rPr kumimoji="1"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表单标签 用于定义一个表格</a:t>
            </a:r>
            <a:r>
              <a:rPr kumimoji="1" lang="en-US" altLang="zh-CN" sz="2200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sz="2200" dirty="0" err="1" smtClean="0">
                <a:latin typeface="SimHei" charset="-122"/>
                <a:ea typeface="SimHei" charset="-122"/>
                <a:cs typeface="SimHei" charset="-122"/>
              </a:rPr>
              <a:t>attr</a:t>
            </a:r>
            <a:r>
              <a:rPr kumimoji="1" lang="en-US" altLang="zh-CN" sz="2200" dirty="0" smtClean="0">
                <a:latin typeface="SimHei" charset="-122"/>
                <a:ea typeface="SimHei" charset="-122"/>
                <a:cs typeface="SimHei" charset="-122"/>
              </a:rPr>
              <a:t>:  action  method</a:t>
            </a:r>
          </a:p>
          <a:p>
            <a:pPr marL="0" indent="0">
              <a:buNone/>
            </a:pPr>
            <a:endParaRPr kumimoji="1" lang="en-US" altLang="zh-CN" sz="22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2200" dirty="0" smtClean="0">
                <a:latin typeface="SimHei" charset="-122"/>
                <a:ea typeface="SimHei" charset="-122"/>
                <a:cs typeface="SimHei" charset="-122"/>
              </a:rPr>
              <a:t>Input</a:t>
            </a:r>
            <a:r>
              <a:rPr kumimoji="1"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 输入标签 用来填写信息</a:t>
            </a:r>
            <a:endParaRPr kumimoji="1" lang="en-US" altLang="zh-CN" sz="22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indent="0">
              <a:buNone/>
            </a:pPr>
            <a:endParaRPr kumimoji="1" lang="en-US" altLang="zh-CN" sz="22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sz="2200" dirty="0" smtClean="0">
                <a:latin typeface="SimHei" charset="-122"/>
                <a:ea typeface="SimHei" charset="-122"/>
                <a:cs typeface="SimHei" charset="-122"/>
              </a:rPr>
              <a:t>Select</a:t>
            </a:r>
            <a:r>
              <a:rPr kumimoji="1"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mr-IN" altLang="zh-CN" sz="2200" dirty="0" smtClean="0">
                <a:latin typeface="SimHei" charset="-122"/>
                <a:ea typeface="SimHei" charset="-122"/>
                <a:cs typeface="SimHei" charset="-122"/>
              </a:rPr>
              <a:t>–</a:t>
            </a:r>
            <a:r>
              <a:rPr kumimoji="1"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sz="2200" dirty="0" smtClean="0">
                <a:latin typeface="SimHei" charset="-122"/>
                <a:ea typeface="SimHei" charset="-122"/>
                <a:cs typeface="SimHei" charset="-122"/>
              </a:rPr>
              <a:t>options</a:t>
            </a:r>
            <a:r>
              <a:rPr kumimoji="1"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 选择标签 如名，可以在多个选项中进行选择</a:t>
            </a:r>
            <a:endParaRPr kumimoji="1" lang="en-US" altLang="zh-CN" sz="22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494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21553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kern="0" dirty="0">
                <a:solidFill>
                  <a:srgbClr val="C9394A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charset="0"/>
              </a:rPr>
              <a:t>前端学习资料推荐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SimHei" charset="-122"/>
                <a:ea typeface="SimHei" charset="-122"/>
                <a:cs typeface="SimHei" charset="-122"/>
                <a:hlinkClick r:id="rId2"/>
              </a:rPr>
              <a:t>http://www.w3school.com.cn/tags/html_ref_byfunc.asp</a:t>
            </a:r>
            <a:endParaRPr kumimoji="1" lang="en-US" altLang="zh-CN" sz="22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0" indent="0">
              <a:buNone/>
            </a:pPr>
            <a:endParaRPr kumimoji="1" lang="en-US" altLang="zh-CN" sz="22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请将以上地址中的</a:t>
            </a:r>
            <a:r>
              <a:rPr kumimoji="1" lang="en-US" altLang="zh-CN" sz="2200" dirty="0" smtClean="0">
                <a:latin typeface="SimHei" charset="-122"/>
                <a:ea typeface="SimHei" charset="-122"/>
                <a:cs typeface="SimHei" charset="-122"/>
              </a:rPr>
              <a:t>html</a:t>
            </a:r>
            <a:r>
              <a:rPr kumimoji="1"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kumimoji="1" lang="en-US" altLang="zh-CN" sz="2200" dirty="0" err="1" smtClean="0">
                <a:latin typeface="SimHei" charset="-122"/>
                <a:ea typeface="SimHei" charset="-122"/>
                <a:cs typeface="SimHei" charset="-122"/>
              </a:rPr>
              <a:t>css</a:t>
            </a:r>
            <a:r>
              <a:rPr kumimoji="1"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kumimoji="1" lang="en-US" altLang="zh-CN" sz="2200" dirty="0" err="1" smtClean="0">
                <a:latin typeface="SimHei" charset="-122"/>
                <a:ea typeface="SimHei" charset="-122"/>
                <a:cs typeface="SimHei" charset="-122"/>
              </a:rPr>
              <a:t>javascript</a:t>
            </a:r>
            <a:r>
              <a:rPr kumimoji="1"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多看几遍，甚至，多抄几遍，这个笔记本将可能会跟随你技术职业的一生</a:t>
            </a:r>
            <a:endParaRPr kumimoji="1" lang="en-US" altLang="zh-CN" sz="22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2200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本课程不会对前端知识做系统讲解，但会在使用到每一个知识点的时候，为大家进行介绍，以便大家快速上手</a:t>
            </a:r>
            <a:endParaRPr kumimoji="1" lang="zh-CN" altLang="en-US" sz="22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54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kern="0" dirty="0" smtClean="0">
                <a:solidFill>
                  <a:srgbClr val="C9394A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charset="0"/>
              </a:rPr>
              <a:t>Django</a:t>
            </a:r>
            <a:r>
              <a:rPr lang="zh-CN" altLang="en-US" sz="4000" b="1" kern="0" dirty="0">
                <a:solidFill>
                  <a:srgbClr val="C9394A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charset="0"/>
              </a:rPr>
              <a:t>的表单能做什么</a:t>
            </a:r>
          </a:p>
        </p:txBody>
      </p:sp>
      <p:sp>
        <p:nvSpPr>
          <p:cNvPr id="7" name="矩形 6"/>
          <p:cNvSpPr/>
          <p:nvPr/>
        </p:nvSpPr>
        <p:spPr>
          <a:xfrm>
            <a:off x="1715588" y="2150014"/>
            <a:ext cx="856923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200" dirty="0">
                <a:latin typeface="SimHei" charset="-122"/>
                <a:ea typeface="SimHei" charset="-122"/>
                <a:cs typeface="SimHei" charset="-122"/>
              </a:rPr>
              <a:t>模拟生成前端</a:t>
            </a:r>
            <a:r>
              <a:rPr kumimoji="1" lang="en-US" altLang="zh-CN" sz="2200" dirty="0">
                <a:latin typeface="SimHei" charset="-122"/>
                <a:ea typeface="SimHei" charset="-122"/>
                <a:cs typeface="SimHei" charset="-122"/>
              </a:rPr>
              <a:t>html</a:t>
            </a:r>
            <a:r>
              <a:rPr kumimoji="1" lang="zh-CN" altLang="en-US" sz="2200" dirty="0">
                <a:latin typeface="SimHei" charset="-122"/>
                <a:ea typeface="SimHei" charset="-122"/>
                <a:cs typeface="SimHei" charset="-122"/>
              </a:rPr>
              <a:t>语言，无需手动书写表</a:t>
            </a:r>
            <a:r>
              <a:rPr kumimoji="1" lang="zh-CN" altLang="en-US" sz="2200" dirty="0" smtClean="0">
                <a:latin typeface="SimHei" charset="-122"/>
                <a:ea typeface="SimHei" charset="-122"/>
                <a:cs typeface="SimHei" charset="-122"/>
              </a:rPr>
              <a:t>单</a:t>
            </a:r>
            <a:endParaRPr kumimoji="1" lang="en-US" altLang="zh-CN" sz="2200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2200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22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200" dirty="0">
                <a:latin typeface="SimHei" charset="-122"/>
                <a:ea typeface="SimHei" charset="-122"/>
                <a:cs typeface="SimHei" charset="-122"/>
              </a:rPr>
              <a:t>对前端提交的表单信息进行验证</a:t>
            </a:r>
            <a:endParaRPr kumimoji="1" lang="en-US" altLang="zh-CN" sz="2200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sz="22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5587" y="4095392"/>
            <a:ext cx="93617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200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建议自己手动去书写前端</a:t>
            </a:r>
            <a:r>
              <a:rPr kumimoji="1" lang="en-US" altLang="zh-CN" sz="2200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html</a:t>
            </a:r>
            <a:r>
              <a:rPr kumimoji="1" lang="zh-CN" altLang="en-US" sz="2200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语言，因为那样会更好控制，如</a:t>
            </a:r>
            <a:r>
              <a:rPr kumimoji="1" lang="en-US" altLang="zh-CN" sz="2200" dirty="0" err="1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css</a:t>
            </a:r>
            <a:r>
              <a:rPr kumimoji="1" lang="zh-CN" altLang="en-US" sz="2200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样式等</a:t>
            </a:r>
          </a:p>
        </p:txBody>
      </p:sp>
    </p:spTree>
    <p:extLst>
      <p:ext uri="{BB962C8B-B14F-4D97-AF65-F5344CB8AC3E}">
        <p14:creationId xmlns:p14="http://schemas.microsoft.com/office/powerpoint/2010/main" val="989252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274</Words>
  <Application>Microsoft Macintosh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DengXian</vt:lpstr>
      <vt:lpstr>DengXian Light</vt:lpstr>
      <vt:lpstr>SimHei</vt:lpstr>
      <vt:lpstr>黑体</vt:lpstr>
      <vt:lpstr>微软雅黑</vt:lpstr>
      <vt:lpstr>Arial</vt:lpstr>
      <vt:lpstr>Office 主题</vt:lpstr>
      <vt:lpstr>第五章form表单</vt:lpstr>
      <vt:lpstr>什么是表单</vt:lpstr>
      <vt:lpstr>什么是表单</vt:lpstr>
      <vt:lpstr>Web前端常见表单标签</vt:lpstr>
      <vt:lpstr>PowerPoint 演示文稿</vt:lpstr>
      <vt:lpstr>前端学习资料推荐</vt:lpstr>
      <vt:lpstr>Django的表单能做什么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第五章form表单</dc:title>
  <dc:creator>Microsoft Office 用户</dc:creator>
  <cp:lastModifiedBy>Microsoft Office 用户</cp:lastModifiedBy>
  <cp:revision>22</cp:revision>
  <dcterms:created xsi:type="dcterms:W3CDTF">2019-02-11T04:22:33Z</dcterms:created>
  <dcterms:modified xsi:type="dcterms:W3CDTF">2019-02-13T10:57:38Z</dcterms:modified>
</cp:coreProperties>
</file>