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98"/>
  </p:normalViewPr>
  <p:slideViewPr>
    <p:cSldViewPr snapToGrid="0" snapToObjects="1">
      <p:cViewPr varScale="1">
        <p:scale>
          <a:sx n="50" d="100"/>
          <a:sy n="50" d="100"/>
        </p:scale>
        <p:origin x="-6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275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767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072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990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195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73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348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789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808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47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5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5239-CD9E-F349-9771-D457E240832F}" type="datetimeFigureOut">
              <a:rPr kumimoji="1" lang="zh-CN" altLang="en-US" smtClean="0"/>
              <a:pPr/>
              <a:t>2019/2/13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9A9-6BE1-3244-95AB-A9CDF1FE6D9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244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6115"/>
            <a:ext cx="9144000" cy="191588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第五章</a:t>
            </a:r>
            <a:r>
              <a:rPr kumimoji="1" lang="en-US" altLang="zh-CN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form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表单</a:t>
            </a:r>
            <a:endParaRPr kumimoji="1" lang="zh-CN" altLang="en-US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表单的使用方法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76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处理方法</a:t>
            </a:r>
            <a:endParaRPr kumimoji="1" lang="zh-CN" altLang="en-US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表单只处理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get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和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post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get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中，实例化表单对象，将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form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表单渲染到模版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post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中，实例化表单对象，并将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request.POST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对象传给表单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Get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-&gt;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form = 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Auth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()</a:t>
            </a: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Post -&gt; 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form = 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Auth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request.POST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，通过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is_valid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()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对数据进行验证，当验证通过后，可以通过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cleaned_data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[subject]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获取输入的值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表单在前端自动展示的方法</a:t>
            </a:r>
            <a:endParaRPr kumimoji="1" lang="zh-CN" altLang="en-US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4606307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方法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介绍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 form 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直接使用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form.as_table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他会在你的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table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标签中展示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form.as_p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他会生成在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p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标签内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form.as_ul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他会在你的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ul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中已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li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形式展示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931367"/>
            <a:ext cx="10515600" cy="26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718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表单在前端手动展示的方法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32925740"/>
              </p:ext>
            </p:extLst>
          </p:nvPr>
        </p:nvGraphicFramePr>
        <p:xfrm>
          <a:off x="0" y="1825625"/>
          <a:ext cx="12192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方法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介绍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form.subject.errors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展示项目验证失败时候返回的错误 如名称的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一般 他是一个列表 可用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循环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form.subject.id_for_label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展示项目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label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的名称（该标签需要手动书写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label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标签）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form.subject.label_tag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该字段的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label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封装在相应的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HTML &lt;label&gt; 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标签中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form.subject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正式展示输入该字段的位置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form.subject.value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展示默认的初始值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{{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field.subject.is_hidden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}}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是否是隐藏字段 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 or false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825682"/>
            <a:ext cx="10243631" cy="17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956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For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循环展示错误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2977" y="2409372"/>
            <a:ext cx="10307487" cy="3381828"/>
          </a:xfrm>
        </p:spPr>
      </p:pic>
    </p:spTree>
    <p:extLst>
      <p:ext uri="{BB962C8B-B14F-4D97-AF65-F5344CB8AC3E}">
        <p14:creationId xmlns:p14="http://schemas.microsoft.com/office/powerpoint/2010/main" xmlns="" val="11523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内置表单字段类型介绍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05284383"/>
              </p:ext>
            </p:extLst>
          </p:nvPr>
        </p:nvGraphicFramePr>
        <p:xfrm>
          <a:off x="838200" y="1355408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4314"/>
                <a:gridCol w="575128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类型名称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介绍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CharField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文本类型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EmailField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验证是否是有效的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email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格式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URLField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验证是否是有效的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url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地址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GenericIPAddressField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ip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TimeField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验证是否为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datetime.time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或指定格式的字符串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DateField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验证日期格式，通过参数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input_formats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定义日期格式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ChoiceField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选择类型，通过参数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choices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设置内容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BooleanField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复选框，当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required=True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时默认勾选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IntegerField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验证值是否是整型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FloatField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验证值是否是浮点类型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FileField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文件上传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,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allow_empty_file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设置是否可为空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ImageField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验证上传的文件是否是图片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200" y="621166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from </a:t>
            </a:r>
            <a:r>
              <a:rPr kumimoji="1" lang="en-US" altLang="zh-CN" b="1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 import forms</a:t>
            </a:r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 （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forms</a:t>
            </a:r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中导入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fields</a:t>
            </a:r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中的对象）</a:t>
            </a:r>
            <a:endParaRPr kumimoji="1" lang="en-US" altLang="zh-CN" b="1" dirty="0" smtClean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from </a:t>
            </a:r>
            <a:r>
              <a:rPr kumimoji="1" lang="en-US" altLang="zh-CN" b="1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django.forms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 import fields </a:t>
            </a:r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（字段来源于此）</a:t>
            </a:r>
            <a:endParaRPr kumimoji="1" lang="en-US" altLang="zh-CN" b="1" dirty="0" smtClean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50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内置表单字段属性介绍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57051365"/>
              </p:ext>
            </p:extLst>
          </p:nvPr>
        </p:nvGraphicFramePr>
        <p:xfrm>
          <a:off x="838199" y="1249680"/>
          <a:ext cx="105156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属性名称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介绍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required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是否必填 默认为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True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widget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input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的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type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样式 更多类型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fields.widget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label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设置标签名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initial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设置初始值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localize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是否支持时间本地化，时区不同时显示响应的时间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disabled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是否可编辑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error_messages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设置错误信息，字典类型，对属性错误进行说明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max_length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设置最大长度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min_length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设置最小长度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validators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自定义验证规则，列表，内容是自定义的验证函数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6211669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fields.CharField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en-US" altLang="zh-CN" b="1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max_length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=50, required=True, widget=</a:t>
            </a:r>
            <a:r>
              <a:rPr kumimoji="1" lang="en-US" altLang="zh-CN" b="1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forms.widget.PasswordInput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kumimoji="1" lang="en-US" altLang="zh-CN" b="1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error_messages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={‘required’: ‘</a:t>
            </a:r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内容不能为空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’}, label=‘</a:t>
            </a:r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密码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’)</a:t>
            </a:r>
            <a:endParaRPr kumimoji="1" lang="zh-CN" altLang="en-US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666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460</Words>
  <Application>Microsoft Office PowerPoint</Application>
  <PresentationFormat>自定义</PresentationFormat>
  <Paragraphs>89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第五章form表单</vt:lpstr>
      <vt:lpstr>处理方法</vt:lpstr>
      <vt:lpstr>表单在前端自动展示的方法</vt:lpstr>
      <vt:lpstr>表单在前端手动展示的方法</vt:lpstr>
      <vt:lpstr>For循环展示错误</vt:lpstr>
      <vt:lpstr>内置表单字段类型介绍</vt:lpstr>
      <vt:lpstr>内置表单字段属性介绍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第五章form表单</dc:title>
  <dc:creator>Microsoft Office 用户</dc:creator>
  <cp:lastModifiedBy>A</cp:lastModifiedBy>
  <cp:revision>18</cp:revision>
  <dcterms:created xsi:type="dcterms:W3CDTF">2019-02-13T10:58:29Z</dcterms:created>
  <dcterms:modified xsi:type="dcterms:W3CDTF">2019-02-13T12:06:49Z</dcterms:modified>
</cp:coreProperties>
</file>