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49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0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40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2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9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9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6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23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57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1B93-A176-984C-B35A-FEAB6FCCFF38}" type="datetimeFigureOut">
              <a:rPr kumimoji="1" lang="zh-CN" altLang="en-US" smtClean="0"/>
              <a:t>2019/2/17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0976-4BE2-4647-A1D6-B0EB1F629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9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第五章</a:t>
            </a:r>
            <a:r>
              <a:rPr kumimoji="1" lang="en-US" altLang="zh-CN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form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表单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 smtClean="0">
                <a:latin typeface="SimHei" charset="-122"/>
                <a:ea typeface="SimHei" charset="-122"/>
                <a:cs typeface="SimHei" charset="-122"/>
              </a:rPr>
              <a:t>模型表单</a:t>
            </a:r>
            <a:endParaRPr kumimoji="1" lang="zh-CN" altLang="en-US" sz="36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8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概念介绍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模型表单是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层的模型与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form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表单结合起来，通过表单层作为中介，渲染出前端表单，并通过表单直接读写数据库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模型表单基础模块继承于：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forms.ModelForm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00" y="3144982"/>
            <a:ext cx="6764199" cy="37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79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sz="5400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字段类型与</a:t>
            </a:r>
            <a:r>
              <a:rPr kumimoji="1" lang="en-US" altLang="zh-CN" sz="5400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form</a:t>
            </a:r>
            <a:r>
              <a:rPr kumimoji="1" lang="zh-CN" altLang="en-US" sz="5400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字段类型</a:t>
            </a:r>
            <a:endParaRPr kumimoji="1" lang="zh-CN" altLang="en-US" sz="5400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91" y="1493873"/>
            <a:ext cx="10052509" cy="5364127"/>
          </a:xfrm>
        </p:spPr>
      </p:pic>
    </p:spTree>
    <p:extLst>
      <p:ext uri="{BB962C8B-B14F-4D97-AF65-F5344CB8AC3E}">
        <p14:creationId xmlns:p14="http://schemas.microsoft.com/office/powerpoint/2010/main" val="2130214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字段类型与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form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字段类型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3" y="3242758"/>
            <a:ext cx="11896714" cy="1481642"/>
          </a:xfrm>
        </p:spPr>
      </p:pic>
    </p:spTree>
    <p:extLst>
      <p:ext uri="{BB962C8B-B14F-4D97-AF65-F5344CB8AC3E}">
        <p14:creationId xmlns:p14="http://schemas.microsoft.com/office/powerpoint/2010/main" val="254493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特殊说明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当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字段设置了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blank=True,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required=False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label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会设置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字段的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verbose_name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ForeignKey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由 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django.forms.ModelChoiceField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表示， 它是一个 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ChoiceField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，其选项是一个模型的 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QuerySet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ManyToManyField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由 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django.forms.ModelMultipleChoiceField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表示，它是一个 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MultipleChoiceField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，其选项为一个模型 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QuerySet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43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82</Words>
  <Application>Microsoft Macintosh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DengXian Light</vt:lpstr>
      <vt:lpstr>SimHei</vt:lpstr>
      <vt:lpstr>Arial</vt:lpstr>
      <vt:lpstr>Office 主题</vt:lpstr>
      <vt:lpstr>第五章form表单</vt:lpstr>
      <vt:lpstr>概念介绍</vt:lpstr>
      <vt:lpstr>Model字段类型与form字段类型</vt:lpstr>
      <vt:lpstr>Model字段类型与form字段类型</vt:lpstr>
      <vt:lpstr>特殊说明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第五章form表单</dc:title>
  <dc:creator>Microsoft Office 用户</dc:creator>
  <cp:lastModifiedBy>Microsoft Office 用户</cp:lastModifiedBy>
  <cp:revision>10</cp:revision>
  <dcterms:created xsi:type="dcterms:W3CDTF">2019-02-16T12:00:49Z</dcterms:created>
  <dcterms:modified xsi:type="dcterms:W3CDTF">2019-02-17T03:51:53Z</dcterms:modified>
</cp:coreProperties>
</file>