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37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0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0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2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57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41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3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28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76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5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0D76-8CEB-794A-89A8-4CF24F62B302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2007-4AAA-7644-B4FB-8A20B0366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5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adm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第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六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章</a:t>
            </a:r>
            <a:r>
              <a:rPr kumimoji="1" lang="en-US" altLang="zh-CN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后台管理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 smtClean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的介绍和基本使用</a:t>
            </a:r>
            <a:endParaRPr kumimoji="1"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7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概念介绍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管理后台，是一个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自带的，网站后台管理平台。他主要功能是对数据库中的数据进行增删改查的操作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只有管理员才可以访问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后台管理平台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后台管理平台是绝大多数应用服务都应必备（但不绝对）的功能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83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进入方法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  <a:hlinkClick r:id="rId2"/>
              </a:rPr>
              <a:t>http://localhost:8000/admin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52" y="1690687"/>
            <a:ext cx="6118747" cy="448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4483100"/>
            <a:ext cx="5740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4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创建超级管理员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初始化数据库 如果你之前没有做过的话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migrate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createsuperuser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设置用户名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设置邮箱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设置密码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确认密码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成功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7" y="3807681"/>
            <a:ext cx="9543143" cy="30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5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语言设置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整体后台默认语言修改成中文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solidFill>
                <a:srgbClr val="00B050"/>
              </a:solidFill>
            </a:endParaRPr>
          </a:p>
          <a:p>
            <a:endParaRPr kumimoji="1" lang="en-US" altLang="zh-CN" dirty="0" smtClean="0">
              <a:solidFill>
                <a:srgbClr val="00B050"/>
              </a:solidFill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各字段名优先使用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verbose_name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,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未定义则使用变量名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b="1" dirty="0" smtClean="0">
                <a:solidFill>
                  <a:srgbClr val="0070C0"/>
                </a:solidFill>
                <a:latin typeface="SimHei" charset="-122"/>
                <a:ea typeface="SimHei" charset="-122"/>
                <a:cs typeface="SimHei" charset="-122"/>
              </a:rPr>
              <a:t>自定义字段命名</a:t>
            </a:r>
            <a:r>
              <a:rPr kumimoji="1" lang="zh-CN" altLang="en-US" b="1" dirty="0" smtClean="0">
                <a:solidFill>
                  <a:srgbClr val="0070C0"/>
                </a:solidFill>
                <a:latin typeface="SimHei" charset="-122"/>
                <a:ea typeface="SimHei" charset="-122"/>
                <a:cs typeface="SimHei" charset="-122"/>
                <a:sym typeface="Wingdings"/>
              </a:rPr>
              <a:t>代码中根据自定义字段一起讲解</a:t>
            </a:r>
            <a:endParaRPr kumimoji="1" lang="en-US" altLang="zh-CN" b="1" dirty="0">
              <a:solidFill>
                <a:srgbClr val="0070C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2261054"/>
            <a:ext cx="43688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3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139</Words>
  <Application>Microsoft Macintosh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DengXian Light</vt:lpstr>
      <vt:lpstr>SimHei</vt:lpstr>
      <vt:lpstr>Wingdings</vt:lpstr>
      <vt:lpstr>Arial</vt:lpstr>
      <vt:lpstr>Office 主题</vt:lpstr>
      <vt:lpstr>第六章admin后台管理</vt:lpstr>
      <vt:lpstr>概念介绍</vt:lpstr>
      <vt:lpstr>进入方法</vt:lpstr>
      <vt:lpstr>创建超级管理员</vt:lpstr>
      <vt:lpstr>语言设置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第六章admin后台管理</dc:title>
  <dc:creator>Microsoft Office 用户</dc:creator>
  <cp:lastModifiedBy>Microsoft Office 用户</cp:lastModifiedBy>
  <cp:revision>11</cp:revision>
  <dcterms:created xsi:type="dcterms:W3CDTF">2019-02-21T10:35:25Z</dcterms:created>
  <dcterms:modified xsi:type="dcterms:W3CDTF">2019-02-23T07:29:00Z</dcterms:modified>
</cp:coreProperties>
</file>