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98"/>
  </p:normalViewPr>
  <p:slideViewPr>
    <p:cSldViewPr snapToGrid="0" snapToObjects="1">
      <p:cViewPr varScale="1">
        <p:scale>
          <a:sx n="84" d="100"/>
          <a:sy n="84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98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9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8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75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3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39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9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8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5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7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2F33-1527-CF40-A4F8-1630F46FD5CB}" type="datetimeFigureOut">
              <a:rPr kumimoji="1" lang="zh-CN" altLang="en-US" smtClean="0"/>
              <a:t>2019/2/23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07A5-2487-FA45-9570-7341BE334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4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第六章</a:t>
            </a:r>
            <a:r>
              <a:rPr kumimoji="1" lang="en-US" altLang="zh-CN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后台管理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样式和功能的二次开发</a:t>
            </a:r>
            <a:endParaRPr kumimoji="1"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样式的设置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94802"/>
              </p:ext>
            </p:extLst>
          </p:nvPr>
        </p:nvGraphicFramePr>
        <p:xfrm>
          <a:off x="101599" y="1825625"/>
          <a:ext cx="118872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样式变量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举例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list_display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可显示的数据库字段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list_display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= [‘id’, ‘name’]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list_filter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右边栏过滤器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list_filter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= [‘name’]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search_fileds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搜索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search_fields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= [‘name’]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ordering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ordering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= [‘id’] # </a:t>
                      </a:r>
                      <a:r>
                        <a:rPr lang="zh-CN" altLang="en-US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反序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‘-id’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list_per_page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每页显示数据的条数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list_per_page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= 10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readonly_fields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只读的字段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readonly_fields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= [‘name’]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date_hierarchy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显示时间分层 仅支持时间类型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date_hierarchy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 = ‘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时间字段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list_display_links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设置可编辑字段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list_display_links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 = [‘id’,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‘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name’]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5644243"/>
            <a:ext cx="7795104" cy="4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7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自定义字段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中定义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中定义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自定义字段别名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times.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short_description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= ‘xx’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6714"/>
            <a:ext cx="8636000" cy="130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89780"/>
            <a:ext cx="8633017" cy="1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3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自定义</a:t>
            </a:r>
            <a:r>
              <a:rPr kumimoji="1" lang="en-US" altLang="zh-CN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导入方法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/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使用方法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6629400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4772"/>
            <a:ext cx="10058400" cy="6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47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imageField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的显示方法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导入方法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使用方法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372360"/>
            <a:ext cx="6997700" cy="24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0" y="3520440"/>
            <a:ext cx="10058400" cy="6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二次开发获取数据函数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" y="2981484"/>
            <a:ext cx="10908548" cy="2718276"/>
          </a:xfrm>
        </p:spPr>
      </p:pic>
    </p:spTree>
    <p:extLst>
      <p:ext uri="{BB962C8B-B14F-4D97-AF65-F5344CB8AC3E}">
        <p14:creationId xmlns:p14="http://schemas.microsoft.com/office/powerpoint/2010/main" val="1281932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二次开发获取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保存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函数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4" y="2811820"/>
            <a:ext cx="11336012" cy="2400260"/>
          </a:xfrm>
        </p:spPr>
      </p:pic>
    </p:spTree>
    <p:extLst>
      <p:ext uri="{BB962C8B-B14F-4D97-AF65-F5344CB8AC3E}">
        <p14:creationId xmlns:p14="http://schemas.microsoft.com/office/powerpoint/2010/main" val="1845988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163</Words>
  <Application>Microsoft Macintosh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SimHei</vt:lpstr>
      <vt:lpstr>Arial</vt:lpstr>
      <vt:lpstr>Office 主题</vt:lpstr>
      <vt:lpstr>第六章admin后台管理</vt:lpstr>
      <vt:lpstr>样式的设置</vt:lpstr>
      <vt:lpstr>自定义字段</vt:lpstr>
      <vt:lpstr>自定义html语言</vt:lpstr>
      <vt:lpstr>imageField的显示方法</vt:lpstr>
      <vt:lpstr>二次开发获取数据函数</vt:lpstr>
      <vt:lpstr>二次开发获取保存函数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第六章admin后台管理</dc:title>
  <dc:creator>Microsoft Office 用户</dc:creator>
  <cp:lastModifiedBy>Microsoft Office 用户</cp:lastModifiedBy>
  <cp:revision>9</cp:revision>
  <dcterms:created xsi:type="dcterms:W3CDTF">2019-02-23T07:29:18Z</dcterms:created>
  <dcterms:modified xsi:type="dcterms:W3CDTF">2019-02-23T09:56:56Z</dcterms:modified>
</cp:coreProperties>
</file>