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698"/>
  </p:normalViewPr>
  <p:slideViewPr>
    <p:cSldViewPr snapToGrid="0" snapToObjects="1">
      <p:cViewPr varScale="1">
        <p:scale>
          <a:sx n="88" d="100"/>
          <a:sy n="88" d="100"/>
        </p:scale>
        <p:origin x="1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88D9-CAD6-9740-87AD-A9BE3872BF72}" type="datetimeFigureOut">
              <a:rPr kumimoji="1" lang="zh-CN" altLang="en-US" smtClean="0"/>
              <a:t>2019/2/24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2E90-B474-6F43-B04B-429D0848C0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6128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88D9-CAD6-9740-87AD-A9BE3872BF72}" type="datetimeFigureOut">
              <a:rPr kumimoji="1" lang="zh-CN" altLang="en-US" smtClean="0"/>
              <a:t>2019/2/24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2E90-B474-6F43-B04B-429D0848C0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6218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88D9-CAD6-9740-87AD-A9BE3872BF72}" type="datetimeFigureOut">
              <a:rPr kumimoji="1" lang="zh-CN" altLang="en-US" smtClean="0"/>
              <a:t>2019/2/24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2E90-B474-6F43-B04B-429D0848C0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247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88D9-CAD6-9740-87AD-A9BE3872BF72}" type="datetimeFigureOut">
              <a:rPr kumimoji="1" lang="zh-CN" altLang="en-US" smtClean="0"/>
              <a:t>2019/2/24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2E90-B474-6F43-B04B-429D0848C0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890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88D9-CAD6-9740-87AD-A9BE3872BF72}" type="datetimeFigureOut">
              <a:rPr kumimoji="1" lang="zh-CN" altLang="en-US" smtClean="0"/>
              <a:t>2019/2/24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2E90-B474-6F43-B04B-429D0848C0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3153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88D9-CAD6-9740-87AD-A9BE3872BF72}" type="datetimeFigureOut">
              <a:rPr kumimoji="1" lang="zh-CN" altLang="en-US" smtClean="0"/>
              <a:t>2019/2/24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2E90-B474-6F43-B04B-429D0848C0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674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88D9-CAD6-9740-87AD-A9BE3872BF72}" type="datetimeFigureOut">
              <a:rPr kumimoji="1" lang="zh-CN" altLang="en-US" smtClean="0"/>
              <a:t>2019/2/24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2E90-B474-6F43-B04B-429D0848C0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8967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88D9-CAD6-9740-87AD-A9BE3872BF72}" type="datetimeFigureOut">
              <a:rPr kumimoji="1" lang="zh-CN" altLang="en-US" smtClean="0"/>
              <a:t>2019/2/24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2E90-B474-6F43-B04B-429D0848C0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1928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88D9-CAD6-9740-87AD-A9BE3872BF72}" type="datetimeFigureOut">
              <a:rPr kumimoji="1" lang="zh-CN" altLang="en-US" smtClean="0"/>
              <a:t>2019/2/24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2E90-B474-6F43-B04B-429D0848C0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92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88D9-CAD6-9740-87AD-A9BE3872BF72}" type="datetimeFigureOut">
              <a:rPr kumimoji="1" lang="zh-CN" altLang="en-US" smtClean="0"/>
              <a:t>2019/2/24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2E90-B474-6F43-B04B-429D0848C0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8246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88D9-CAD6-9740-87AD-A9BE3872BF72}" type="datetimeFigureOut">
              <a:rPr kumimoji="1" lang="zh-CN" altLang="en-US" smtClean="0"/>
              <a:t>2019/2/24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2E90-B474-6F43-B04B-429D0848C0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473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388D9-CAD6-9740-87AD-A9BE3872BF72}" type="datetimeFigureOut">
              <a:rPr kumimoji="1" lang="zh-CN" altLang="en-US" smtClean="0"/>
              <a:t>2019/2/24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D2E90-B474-6F43-B04B-429D0848C0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265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第七章</a:t>
            </a:r>
            <a:r>
              <a:rPr kumimoji="1" lang="en-US" altLang="zh-CN" dirty="0" err="1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django</a:t>
            </a:r>
            <a:r>
              <a:rPr kumimoji="1" lang="zh-CN" altLang="en-US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的认证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用户系统的核心</a:t>
            </a:r>
            <a:r>
              <a:rPr kumimoji="1" lang="en-US" altLang="zh-CN" sz="3200" b="1" dirty="0" smtClean="0">
                <a:latin typeface="SimHei" charset="-122"/>
                <a:ea typeface="SimHei" charset="-122"/>
                <a:cs typeface="SimHei" charset="-122"/>
              </a:rPr>
              <a:t>-user</a:t>
            </a:r>
            <a:r>
              <a:rPr kumimoji="1"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 登录与验证</a:t>
            </a:r>
            <a:endParaRPr kumimoji="1"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42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概念介绍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django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中集成了针对用户的管理数据库，用户登录，用户身份验证等功能，我们不需要额外熟悉更多的代码，通过调用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django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的集成后的方法直接使用即可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django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的认证系统中扩展出组与权限的概念，通过将权限直接敷于用户，或用户加入拥有某些权限的组，使得用户拥有一些特有的服务权限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举例：小明是北京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1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小的学生，所以他拥有进入该学校学习的权限，同时有一个“组”是一年级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1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班，小明加入了该组，而该组的一个权限就是可以进入该班级上课的权限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30441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用户 组 权限 示意图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363" y="882195"/>
            <a:ext cx="5946666" cy="6767809"/>
          </a:xfrm>
        </p:spPr>
      </p:pic>
    </p:spTree>
    <p:extLst>
      <p:ext uri="{BB962C8B-B14F-4D97-AF65-F5344CB8AC3E}">
        <p14:creationId xmlns:p14="http://schemas.microsoft.com/office/powerpoint/2010/main" val="13054311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2714" y="176440"/>
            <a:ext cx="10515600" cy="1325563"/>
          </a:xfrm>
        </p:spPr>
        <p:txBody>
          <a:bodyPr/>
          <a:lstStyle/>
          <a:p>
            <a:pPr algn="ctr"/>
            <a:r>
              <a:rPr kumimoji="1" lang="en-US" altLang="zh-CN" dirty="0" err="1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django</a:t>
            </a:r>
            <a:r>
              <a:rPr kumimoji="1" lang="zh-CN" altLang="en-US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用户表基本结构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5234962"/>
              </p:ext>
            </p:extLst>
          </p:nvPr>
        </p:nvGraphicFramePr>
        <p:xfrm>
          <a:off x="1175658" y="1306286"/>
          <a:ext cx="9579428" cy="5551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4857"/>
                <a:gridCol w="2394857"/>
                <a:gridCol w="2394857"/>
                <a:gridCol w="2394857"/>
              </a:tblGrid>
              <a:tr h="400594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字段</a:t>
                      </a:r>
                      <a:endParaRPr lang="zh-CN" altLang="en-US" sz="20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类型</a:t>
                      </a:r>
                      <a:endParaRPr lang="zh-CN" altLang="en-US" sz="20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是否有索引</a:t>
                      </a:r>
                      <a:endParaRPr lang="zh-CN" altLang="en-US" sz="20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介绍</a:t>
                      </a:r>
                      <a:endParaRPr lang="zh-CN" altLang="en-US" sz="20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id</a:t>
                      </a:r>
                      <a:endParaRPr lang="zh-CN" altLang="en-US" sz="20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int</a:t>
                      </a:r>
                      <a:endParaRPr lang="zh-CN" altLang="en-US" sz="20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主键</a:t>
                      </a:r>
                      <a:endParaRPr lang="zh-CN" altLang="en-US" sz="20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用户唯一</a:t>
                      </a:r>
                      <a:r>
                        <a:rPr lang="en-US" altLang="zh-CN" sz="20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id</a:t>
                      </a:r>
                      <a:endParaRPr lang="zh-CN" altLang="en-US" sz="20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username</a:t>
                      </a:r>
                      <a:endParaRPr lang="zh-CN" altLang="en-US" sz="20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varchar</a:t>
                      </a:r>
                      <a:endParaRPr lang="zh-CN" altLang="en-US" sz="20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唯一索引</a:t>
                      </a:r>
                      <a:endParaRPr lang="zh-CN" altLang="en-US" sz="20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用户名</a:t>
                      </a:r>
                      <a:endParaRPr lang="zh-CN" altLang="en-US" sz="20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password</a:t>
                      </a:r>
                      <a:endParaRPr lang="zh-CN" altLang="en-US" sz="20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varchar</a:t>
                      </a:r>
                      <a:endParaRPr lang="zh-CN" altLang="en-US" sz="20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无</a:t>
                      </a:r>
                      <a:endParaRPr lang="zh-CN" altLang="en-US" sz="20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密码</a:t>
                      </a:r>
                      <a:endParaRPr lang="zh-CN" altLang="en-US" sz="20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first_name</a:t>
                      </a:r>
                      <a:endParaRPr lang="zh-CN" altLang="en-US" sz="20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varchar</a:t>
                      </a:r>
                      <a:endParaRPr lang="zh-CN" altLang="en-US" sz="20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无</a:t>
                      </a:r>
                      <a:endParaRPr lang="zh-CN" altLang="en-US" sz="20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第一名称，如姓</a:t>
                      </a:r>
                      <a:endParaRPr lang="zh-CN" altLang="en-US" sz="20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last_name</a:t>
                      </a:r>
                      <a:endParaRPr lang="zh-CN" altLang="en-US" sz="20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varchar</a:t>
                      </a:r>
                      <a:endParaRPr lang="zh-CN" altLang="en-US" sz="20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无</a:t>
                      </a:r>
                      <a:endParaRPr lang="zh-CN" altLang="en-US" sz="20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最后名称，如名</a:t>
                      </a:r>
                      <a:endParaRPr lang="zh-CN" altLang="en-US" sz="20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is_superuser</a:t>
                      </a:r>
                      <a:endParaRPr lang="zh-CN" altLang="en-US" sz="20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tinyint</a:t>
                      </a:r>
                      <a:endParaRPr lang="zh-CN" altLang="en-US" sz="20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无</a:t>
                      </a:r>
                      <a:endParaRPr lang="zh-CN" altLang="en-US" sz="20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超级管理员 </a:t>
                      </a:r>
                      <a:r>
                        <a:rPr lang="en-US" altLang="zh-CN" sz="20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admin</a:t>
                      </a:r>
                      <a:endParaRPr lang="zh-CN" altLang="en-US" sz="20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is_staff</a:t>
                      </a:r>
                      <a:endParaRPr lang="zh-CN" altLang="en-US" sz="20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kern="1200" dirty="0" err="1" smtClean="0">
                          <a:solidFill>
                            <a:schemeClr val="dk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tinyint</a:t>
                      </a:r>
                      <a:endParaRPr lang="zh-CN" altLang="en-US" sz="20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无</a:t>
                      </a:r>
                      <a:endParaRPr lang="zh-CN" altLang="en-US" sz="20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是否可进入</a:t>
                      </a:r>
                      <a:r>
                        <a:rPr lang="en-US" altLang="zh-CN" sz="20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admin</a:t>
                      </a:r>
                      <a:endParaRPr lang="zh-CN" altLang="en-US" sz="20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is_active</a:t>
                      </a:r>
                      <a:endParaRPr lang="zh-CN" altLang="en-US" sz="20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kern="1200" dirty="0" err="1" smtClean="0">
                          <a:solidFill>
                            <a:schemeClr val="dk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tinyint</a:t>
                      </a:r>
                      <a:endParaRPr lang="zh-CN" altLang="en-US" sz="20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无</a:t>
                      </a:r>
                      <a:endParaRPr lang="zh-CN" altLang="en-US" sz="20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该用户是否可用</a:t>
                      </a:r>
                      <a:endParaRPr lang="zh-CN" altLang="en-US" sz="20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email</a:t>
                      </a:r>
                      <a:endParaRPr lang="zh-CN" altLang="en-US" sz="20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vharchar</a:t>
                      </a:r>
                      <a:endParaRPr lang="zh-CN" altLang="en-US" sz="20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无</a:t>
                      </a:r>
                      <a:endParaRPr lang="zh-CN" altLang="en-US" sz="20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邮箱</a:t>
                      </a:r>
                      <a:endParaRPr lang="zh-CN" altLang="en-US" sz="20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date_joined</a:t>
                      </a:r>
                      <a:endParaRPr lang="zh-CN" altLang="en-US" sz="20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datetime</a:t>
                      </a:r>
                      <a:endParaRPr lang="zh-CN" altLang="en-US" sz="20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无</a:t>
                      </a:r>
                      <a:endParaRPr lang="zh-CN" altLang="en-US" sz="20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创建时间</a:t>
                      </a:r>
                      <a:endParaRPr lang="zh-CN" altLang="en-US" sz="20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last_login</a:t>
                      </a:r>
                      <a:endParaRPr lang="zh-CN" altLang="en-US" sz="20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datetime</a:t>
                      </a:r>
                      <a:endParaRPr lang="zh-CN" altLang="en-US" sz="20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无</a:t>
                      </a:r>
                      <a:endParaRPr lang="zh-CN" altLang="en-US" sz="20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最后登录时间</a:t>
                      </a:r>
                      <a:endParaRPr lang="zh-CN" altLang="en-US" sz="20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r>
                        <a:rPr lang="en-US" altLang="zh-CN" sz="2000" b="1" dirty="0" err="1" smtClean="0">
                          <a:solidFill>
                            <a:srgbClr val="FF0000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django</a:t>
                      </a: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在初始化数据库的时候创建</a:t>
                      </a: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 </a:t>
                      </a:r>
                      <a:r>
                        <a:rPr lang="en-US" altLang="zh-CN" sz="2000" b="1" dirty="0" err="1" smtClean="0">
                          <a:solidFill>
                            <a:srgbClr val="FF0000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auth_user</a:t>
                      </a: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表，即上边这些字段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20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20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20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226649">
                <a:tc gridSpan="4">
                  <a:txBody>
                    <a:bodyPr/>
                    <a:lstStyle/>
                    <a:p>
                      <a:r>
                        <a:rPr lang="en-US" altLang="zh-CN" sz="2000" b="1" kern="1200" dirty="0" smtClean="0">
                          <a:solidFill>
                            <a:srgbClr val="FF0000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from </a:t>
                      </a:r>
                      <a:r>
                        <a:rPr lang="en-US" altLang="zh-CN" sz="2000" b="1" kern="1200" dirty="0" err="1" smtClean="0">
                          <a:solidFill>
                            <a:srgbClr val="FF0000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django.contrib.auth.models</a:t>
                      </a:r>
                      <a:r>
                        <a:rPr lang="en-US" altLang="zh-CN" sz="2000" b="1" kern="1200" dirty="0" smtClean="0">
                          <a:solidFill>
                            <a:srgbClr val="FF0000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 import User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5156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085" y="-171903"/>
            <a:ext cx="10515600" cy="1325563"/>
          </a:xfrm>
        </p:spPr>
        <p:txBody>
          <a:bodyPr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用户表的拓展</a:t>
            </a:r>
            <a:r>
              <a:rPr kumimoji="1" lang="en-US" altLang="zh-CN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0346" y="2275567"/>
            <a:ext cx="10515600" cy="4351338"/>
          </a:xfrm>
        </p:spPr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通过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userprofile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方式拓展</a:t>
            </a: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45" y="3028043"/>
            <a:ext cx="11472597" cy="274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631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用户表的拓展</a:t>
            </a:r>
            <a:r>
              <a:rPr kumimoji="1" lang="en-US" altLang="zh-CN" dirty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通过</a:t>
            </a:r>
            <a:r>
              <a:rPr lang="en-US" altLang="zh-CN" dirty="0" err="1" smtClean="0"/>
              <a:t>AbstractUser</a:t>
            </a:r>
            <a:r>
              <a:rPr lang="zh-CN" altLang="en-US" dirty="0" smtClean="0"/>
              <a:t>拓展</a:t>
            </a:r>
            <a:r>
              <a:rPr lang="en-US" altLang="zh-CN" dirty="0" err="1" smtClean="0"/>
              <a:t>auth_user</a:t>
            </a:r>
            <a:endParaRPr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331356"/>
            <a:ext cx="10659108" cy="452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8421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创建用户与密码设置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2444874"/>
            <a:ext cx="11988800" cy="2707697"/>
          </a:xfrm>
        </p:spPr>
      </p:pic>
    </p:spTree>
    <p:extLst>
      <p:ext uri="{BB962C8B-B14F-4D97-AF65-F5344CB8AC3E}">
        <p14:creationId xmlns:p14="http://schemas.microsoft.com/office/powerpoint/2010/main" val="9347807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身份验证 登录与注销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843" y="1404710"/>
            <a:ext cx="9844314" cy="5276745"/>
          </a:xfrm>
        </p:spPr>
      </p:pic>
    </p:spTree>
    <p:extLst>
      <p:ext uri="{BB962C8B-B14F-4D97-AF65-F5344CB8AC3E}">
        <p14:creationId xmlns:p14="http://schemas.microsoft.com/office/powerpoint/2010/main" val="15263402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276</Words>
  <Application>Microsoft Macintosh PowerPoint</Application>
  <PresentationFormat>宽屏</PresentationFormat>
  <Paragraphs>66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DengXian</vt:lpstr>
      <vt:lpstr>DengXian Light</vt:lpstr>
      <vt:lpstr>SimHei</vt:lpstr>
      <vt:lpstr>Arial</vt:lpstr>
      <vt:lpstr>Office 主题</vt:lpstr>
      <vt:lpstr>第七章django的认证</vt:lpstr>
      <vt:lpstr>概念介绍</vt:lpstr>
      <vt:lpstr>用户 组 权限 示意图</vt:lpstr>
      <vt:lpstr>django用户表基本结构</vt:lpstr>
      <vt:lpstr>用户表的拓展1</vt:lpstr>
      <vt:lpstr>用户表的拓展2</vt:lpstr>
      <vt:lpstr>创建用户与密码设置</vt:lpstr>
      <vt:lpstr>身份验证 登录与注销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第七章django的认证</dc:title>
  <dc:creator>Microsoft Office 用户</dc:creator>
  <cp:lastModifiedBy>Microsoft Office 用户</cp:lastModifiedBy>
  <cp:revision>13</cp:revision>
  <dcterms:created xsi:type="dcterms:W3CDTF">2019-02-24T01:54:15Z</dcterms:created>
  <dcterms:modified xsi:type="dcterms:W3CDTF">2019-02-24T08:53:46Z</dcterms:modified>
</cp:coreProperties>
</file>