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036F-0181-7B45-B900-BEBF300E8EB0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BA94-B1E4-6F43-BC8E-0F534F693D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35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036F-0181-7B45-B900-BEBF300E8EB0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BA94-B1E4-6F43-BC8E-0F534F693D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1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036F-0181-7B45-B900-BEBF300E8EB0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BA94-B1E4-6F43-BC8E-0F534F693D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28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036F-0181-7B45-B900-BEBF300E8EB0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BA94-B1E4-6F43-BC8E-0F534F693D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53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036F-0181-7B45-B900-BEBF300E8EB0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BA94-B1E4-6F43-BC8E-0F534F693D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2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036F-0181-7B45-B900-BEBF300E8EB0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BA94-B1E4-6F43-BC8E-0F534F693D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70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036F-0181-7B45-B900-BEBF300E8EB0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BA94-B1E4-6F43-BC8E-0F534F693D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49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036F-0181-7B45-B900-BEBF300E8EB0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BA94-B1E4-6F43-BC8E-0F534F693D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99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036F-0181-7B45-B900-BEBF300E8EB0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BA94-B1E4-6F43-BC8E-0F534F693D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27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036F-0181-7B45-B900-BEBF300E8EB0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BA94-B1E4-6F43-BC8E-0F534F693D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24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036F-0181-7B45-B900-BEBF300E8EB0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BA94-B1E4-6F43-BC8E-0F534F693D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697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9036F-0181-7B45-B900-BEBF300E8EB0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BA94-B1E4-6F43-BC8E-0F534F693D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4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第七章</a:t>
            </a:r>
            <a:r>
              <a:rPr kumimoji="1" lang="en-US" altLang="zh-CN" dirty="0" err="1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的认证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权限，分组 </a:t>
            </a:r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cookie</a:t>
            </a:r>
            <a:r>
              <a:rPr kumimoji="1" lang="zh-CN" altLang="en-US" b="1" dirty="0" smtClean="0">
                <a:latin typeface="SimHei" charset="-122"/>
                <a:ea typeface="SimHei" charset="-122"/>
                <a:cs typeface="SimHei" charset="-122"/>
              </a:rPr>
              <a:t>与</a:t>
            </a:r>
            <a:r>
              <a:rPr kumimoji="1" lang="en-US" altLang="zh-CN" b="1" dirty="0" smtClean="0">
                <a:latin typeface="SimHei" charset="-122"/>
                <a:ea typeface="SimHei" charset="-122"/>
                <a:cs typeface="SimHei" charset="-122"/>
              </a:rPr>
              <a:t>session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权限</a:t>
            </a:r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permission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权限是指为了保证职责的有效履行，任职者必须具备的，对某事项进行决策的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范围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程度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权限与用户是一种多对多的关系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774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定义权限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375694"/>
            <a:ext cx="8890000" cy="3251200"/>
          </a:xfrm>
        </p:spPr>
      </p:pic>
    </p:spTree>
    <p:extLst>
      <p:ext uri="{BB962C8B-B14F-4D97-AF65-F5344CB8AC3E}">
        <p14:creationId xmlns:p14="http://schemas.microsoft.com/office/powerpoint/2010/main" val="1113710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用户</a:t>
            </a:r>
            <a:r>
              <a:rPr kumimoji="1" lang="zh-CN" altLang="en-US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权限管理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623"/>
            <a:ext cx="12154930" cy="4433320"/>
          </a:xfrm>
        </p:spPr>
      </p:pic>
    </p:spTree>
    <p:extLst>
      <p:ext uri="{BB962C8B-B14F-4D97-AF65-F5344CB8AC3E}">
        <p14:creationId xmlns:p14="http://schemas.microsoft.com/office/powerpoint/2010/main" val="1466511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用户与组与权限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4023"/>
            <a:ext cx="12147840" cy="3258149"/>
          </a:xfrm>
        </p:spPr>
      </p:pic>
    </p:spTree>
    <p:extLst>
      <p:ext uri="{BB962C8B-B14F-4D97-AF65-F5344CB8AC3E}">
        <p14:creationId xmlns:p14="http://schemas.microsoft.com/office/powerpoint/2010/main" val="545752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Cookies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指某些网站为了辨别用户身份、进行 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session 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跟踪而储存在用户本地终端上的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数据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我们的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http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协议是一种无状态的连接，当请求结束后，下一次在请求，服务并不知道是否和上一次的请求是同一台机器或人，所以为了保证确认每次请求的都是谁，就通过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cookie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进行在浏览器端的保存，每次请求，服务端通过获取浏览器上的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cookie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确认来访者是谁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cookie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的存储方式 是类似字典的方式 以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key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value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的形式存储，不同的</a:t>
            </a:r>
            <a:r>
              <a:rPr kumimoji="1" lang="zh-CN" altLang="en-US" smtClean="0">
                <a:latin typeface="SimHei" charset="-122"/>
                <a:ea typeface="SimHei" charset="-122"/>
                <a:cs typeface="SimHei" charset="-122"/>
              </a:rPr>
              <a:t>服务会存储在浏览器端不同的域名下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712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b="1" dirty="0" smtClean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session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使用情景与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cookie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相同，但不同的是，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session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的值存在服务器端，而通过在浏览器端存储一个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cookie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（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cookie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中存储一个能对应服务器端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session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value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）而达到获取制定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session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值的目的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377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234</Words>
  <Application>Microsoft Macintosh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DengXian</vt:lpstr>
      <vt:lpstr>DengXian Light</vt:lpstr>
      <vt:lpstr>SimHei</vt:lpstr>
      <vt:lpstr>Arial</vt:lpstr>
      <vt:lpstr>Office 主题</vt:lpstr>
      <vt:lpstr>第七章django的认证</vt:lpstr>
      <vt:lpstr>权限permission</vt:lpstr>
      <vt:lpstr>定义权限</vt:lpstr>
      <vt:lpstr>用户权限管理</vt:lpstr>
      <vt:lpstr>用户与组与权限</vt:lpstr>
      <vt:lpstr>Cookies</vt:lpstr>
      <vt:lpstr>session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</cp:revision>
  <dcterms:created xsi:type="dcterms:W3CDTF">2019-02-24T08:53:56Z</dcterms:created>
  <dcterms:modified xsi:type="dcterms:W3CDTF">2019-02-24T09:33:07Z</dcterms:modified>
</cp:coreProperties>
</file>