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2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1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1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38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4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7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1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F409-41F3-B345-B99E-1C8A72A7721C}" type="datetimeFigureOut">
              <a:rPr kumimoji="1" lang="zh-CN" altLang="en-US" smtClean="0"/>
              <a:t>2019/3/17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0959-5AC4-824B-996A-40A9A5B6A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第八章实战：视频网站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项目介绍与开发前的准备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项目介绍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开发一个视频网站，支持内链与外链方式（内链指自己上传，自己转码并发布的视频内容，外链指直接跳转到第三方的视频网站的某个视频播放地址）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31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项目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分块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后台管理系统（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admin/dashboard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）不使用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自带的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admin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，自己书写</a:t>
            </a:r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套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客户端用户应用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系统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99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Dashbaord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架构图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0" y="868248"/>
            <a:ext cx="10892524" cy="6563066"/>
          </a:xfrm>
        </p:spPr>
      </p:pic>
    </p:spTree>
    <p:extLst>
      <p:ext uri="{BB962C8B-B14F-4D97-AF65-F5344CB8AC3E}">
        <p14:creationId xmlns:p14="http://schemas.microsoft.com/office/powerpoint/2010/main" val="11223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客户端架构图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41" y="1027906"/>
            <a:ext cx="9505059" cy="6399941"/>
          </a:xfrm>
        </p:spPr>
      </p:pic>
    </p:spTree>
    <p:extLst>
      <p:ext uri="{BB962C8B-B14F-4D97-AF65-F5344CB8AC3E}">
        <p14:creationId xmlns:p14="http://schemas.microsoft.com/office/powerpoint/2010/main" val="144235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新知识或新功能概览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2543" cy="492351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分布式代码管理工具 线上代码仓库地址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http://github.com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Celery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异步队列系统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Ffmpeg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视频编辑命令行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工具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云存储（七牛云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https://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portal.qiniu.com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分页功能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的使用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Bootstrap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jquery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的使用，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ajax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与后台异步交互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+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服务部署方案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Supervisor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服务监控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模版引擎选择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mako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9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一个开源的分布式版本控制系统，可以有效、高速地处理从很小到非常大的项目版本管理。</a:t>
            </a:r>
            <a:r>
              <a:rPr lang="zh-CN" altLang="en-US" baseline="30000" dirty="0">
                <a:latin typeface="SimHei" charset="-122"/>
                <a:ea typeface="SimHei" charset="-122"/>
                <a:cs typeface="SimHei" charset="-122"/>
              </a:rPr>
              <a:t> </a:t>
            </a:r>
            <a:endParaRPr lang="en-US" altLang="zh-CN" baseline="30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是一个代码管理的网站，我们通过在该网站上注册即可使用，以有账号，通过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sign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in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登录；未注册过的通过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sign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up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进行注册，方法傻瓜式操作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810"/>
            <a:ext cx="5540467" cy="29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最基本使用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clone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http:xxxxx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下载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github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上代码版本到本地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fetch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同步线上代码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merge origin/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xxxx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将线上某个分支的代码合并到本地分支代码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add xxx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将本次开发的代码提交到本地临时仓库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commit </a:t>
            </a:r>
            <a:r>
              <a:rPr kumimoji="1" lang="mr-IN" altLang="zh-CN" dirty="0" smtClean="0">
                <a:latin typeface="SimHei" charset="-122"/>
                <a:ea typeface="SimHei" charset="-122"/>
                <a:cs typeface="SimHei" charset="-122"/>
              </a:rPr>
              <a:t>–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“介绍本次提交的内容”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提交本次代码到本地仓库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push origin xxx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将本次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commit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的代码同步提交到线上的分支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初始化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有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master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develop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两个分支，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master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为生产版本，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develop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为开发版本（稍后我们会从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0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创建一个版本然后一步步使用以上的命令）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64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322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SimHei</vt:lpstr>
      <vt:lpstr>Arial</vt:lpstr>
      <vt:lpstr>Office 主题</vt:lpstr>
      <vt:lpstr>第八章实战：视频网站</vt:lpstr>
      <vt:lpstr>项目介绍</vt:lpstr>
      <vt:lpstr>项目分块</vt:lpstr>
      <vt:lpstr>Dashbaord架构图</vt:lpstr>
      <vt:lpstr>客户端架构图</vt:lpstr>
      <vt:lpstr>新知识或新功能概览</vt:lpstr>
      <vt:lpstr>git与github的使用</vt:lpstr>
      <vt:lpstr>Git最基本使用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第八章实战：视频网站</dc:title>
  <dc:creator>Microsoft Office 用户</dc:creator>
  <cp:lastModifiedBy>Microsoft Office 用户</cp:lastModifiedBy>
  <cp:revision>18</cp:revision>
  <dcterms:created xsi:type="dcterms:W3CDTF">2019-03-16T11:22:41Z</dcterms:created>
  <dcterms:modified xsi:type="dcterms:W3CDTF">2019-03-17T09:54:49Z</dcterms:modified>
</cp:coreProperties>
</file>