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98"/>
  </p:normalViewPr>
  <p:slideViewPr>
    <p:cSldViewPr snapToGrid="0" snapToObjects="1">
      <p:cViewPr varScale="1">
        <p:scale>
          <a:sx n="88" d="100"/>
          <a:sy n="88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09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5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97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36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95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70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0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3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350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4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43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3FBD-2D64-0545-BDC3-ED0089DE9894}" type="datetimeFigureOut">
              <a:rPr kumimoji="1" lang="zh-CN" altLang="en-US" smtClean="0"/>
              <a:t>2019/4/21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F804-640A-F04F-A189-8C39F38728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66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ginx.org/en/downloa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nicor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upervisord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7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django2</a:t>
            </a:r>
            <a:r>
              <a:rPr kumimoji="1" lang="zh-CN" altLang="en-US" sz="72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的部署</a:t>
            </a:r>
            <a:endParaRPr kumimoji="1" lang="zh-CN" altLang="en-US" sz="72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42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反向代理</a:t>
            </a:r>
            <a:r>
              <a:rPr kumimoji="1" lang="en-US" altLang="zh-CN" sz="60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gunicorn</a:t>
            </a:r>
            <a:r>
              <a:rPr kumimoji="1" lang="zh-CN" altLang="en-US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服务</a:t>
            </a:r>
            <a:endParaRPr kumimoji="1" lang="zh-CN" altLang="en-US" sz="60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是一个高性能的静态服务器，支持负载均衡，多进程，多线程，数据压缩，日志监控，限流等多种功能。是目前比较主流的服务器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http://nginx.org/en/download.html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brew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      mac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Apt-get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ubuntu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Yum install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      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redhat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&amp; centos</a:t>
            </a: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Window? 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看上边的地址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06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配置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django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的方法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610644"/>
            <a:ext cx="8864600" cy="2781300"/>
          </a:xfrm>
        </p:spPr>
      </p:pic>
      <p:sp>
        <p:nvSpPr>
          <p:cNvPr id="5" name="文本框 4"/>
          <p:cNvSpPr txBox="1"/>
          <p:nvPr/>
        </p:nvSpPr>
        <p:spPr>
          <a:xfrm>
            <a:off x="1828800" y="1690688"/>
            <a:ext cx="533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每个安装路径可能都不一样，找到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配置路径，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usr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/local/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conf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nginx.conf</a:t>
            </a: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76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0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的启动</a:t>
            </a:r>
            <a:endParaRPr kumimoji="1" lang="zh-CN" altLang="en-US" sz="60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如果是自动安装，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会被自动启动，当书写好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conf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文件之后，进行重启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./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mr-IN" altLang="zh-CN" dirty="0" smtClean="0">
                <a:latin typeface="SimHei" charset="-122"/>
                <a:ea typeface="SimHei" charset="-122"/>
                <a:cs typeface="SimHei" charset="-122"/>
              </a:rPr>
              <a:t>–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 reload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如果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初始并没有启动，找到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执行命令后，执行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./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nginx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即可启动</a:t>
            </a:r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75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6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5400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gunicorn</a:t>
            </a:r>
            <a:endParaRPr kumimoji="1" lang="zh-CN" altLang="en-US" sz="54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gunicorn</a:t>
            </a:r>
            <a:r>
              <a:rPr lang="zh-CN" altLang="en-US" dirty="0"/>
              <a:t>是一个</a:t>
            </a:r>
            <a:r>
              <a:rPr lang="en-US" altLang="zh-CN" u="sng" dirty="0"/>
              <a:t>python </a:t>
            </a:r>
            <a:r>
              <a:rPr lang="en-US" altLang="zh-CN" u="sng" dirty="0" err="1"/>
              <a:t>Wsgi</a:t>
            </a:r>
            <a:r>
              <a:rPr lang="en-US" altLang="zh-CN" u="sng" dirty="0"/>
              <a:t> http server</a:t>
            </a:r>
            <a:r>
              <a:rPr lang="zh-CN" altLang="en-US" dirty="0"/>
              <a:t>，只支持在</a:t>
            </a:r>
            <a:r>
              <a:rPr lang="en-US" altLang="zh-CN" dirty="0"/>
              <a:t>Unix</a:t>
            </a:r>
            <a:r>
              <a:rPr lang="zh-CN" altLang="en-US" dirty="0"/>
              <a:t>系统上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https://gunicorn.org/</a:t>
            </a:r>
            <a:endParaRPr lang="en-US" altLang="zh-CN" dirty="0" smtClean="0"/>
          </a:p>
          <a:p>
            <a:r>
              <a:rPr lang="en-US" altLang="zh-CN" dirty="0" smtClean="0"/>
              <a:t>pip install </a:t>
            </a:r>
            <a:r>
              <a:rPr lang="en-US" altLang="zh-CN" dirty="0" err="1" smtClean="0"/>
              <a:t>gunicorn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Gunicorn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基本配置方法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750344"/>
            <a:ext cx="7315200" cy="2501900"/>
          </a:xfrm>
        </p:spPr>
      </p:pic>
    </p:spTree>
    <p:extLst>
      <p:ext uri="{BB962C8B-B14F-4D97-AF65-F5344CB8AC3E}">
        <p14:creationId xmlns:p14="http://schemas.microsoft.com/office/powerpoint/2010/main" val="140414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Gunicorn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 部署后静态文件的调整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47" y="1825625"/>
            <a:ext cx="9586905" cy="4351338"/>
          </a:xfrm>
        </p:spPr>
      </p:pic>
    </p:spTree>
    <p:extLst>
      <p:ext uri="{BB962C8B-B14F-4D97-AF65-F5344CB8AC3E}">
        <p14:creationId xmlns:p14="http://schemas.microsoft.com/office/powerpoint/2010/main" val="178227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 err="1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Gunicorn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启动服务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gunicorn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--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config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=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conf.py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config.wsgi:application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利用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supervisor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做服务进程管理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Supervisor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是用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Python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开发的一套通用的进程管理程序，能将一个普通的命令行进程变为后台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daemon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，并监控进程状态，异常退出时能自动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重启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  <a:hlinkClick r:id="rId2"/>
              </a:rPr>
              <a:t>http://www.supervisord.org/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pip install supervisor</a:t>
            </a:r>
          </a:p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安装好后在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etc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会生成一个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supervisord.conf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文件及一个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supervisord.d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文件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目录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如果没有生成，执行以下命令来生成配置文件和文件夹：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 smtClean="0">
                <a:effectLst/>
                <a:latin typeface="SimHei" charset="-122"/>
                <a:ea typeface="SimHei" charset="-122"/>
                <a:cs typeface="SimHei" charset="-122"/>
              </a:rPr>
              <a:t>echo_supervisord_conf</a:t>
            </a:r>
            <a:r>
              <a:rPr lang="en-US" altLang="zh-CN" dirty="0" smtClean="0">
                <a:effectLst/>
                <a:latin typeface="SimHei" charset="-122"/>
                <a:ea typeface="SimHei" charset="-122"/>
                <a:cs typeface="SimHei" charset="-122"/>
              </a:rPr>
              <a:t> &gt; /</a:t>
            </a:r>
            <a:r>
              <a:rPr lang="en-US" altLang="zh-CN" dirty="0" err="1" smtClean="0">
                <a:effectLst/>
                <a:latin typeface="SimHei" charset="-122"/>
                <a:ea typeface="SimHei" charset="-122"/>
                <a:cs typeface="SimHei" charset="-122"/>
              </a:rPr>
              <a:t>etc</a:t>
            </a:r>
            <a:r>
              <a:rPr lang="en-US" altLang="zh-CN" dirty="0" smtClean="0">
                <a:effectLst/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 smtClean="0">
                <a:effectLst/>
                <a:latin typeface="SimHei" charset="-122"/>
                <a:ea typeface="SimHei" charset="-122"/>
                <a:cs typeface="SimHei" charset="-122"/>
              </a:rPr>
              <a:t>supervisord.conf</a:t>
            </a:r>
            <a:endParaRPr lang="en-US" altLang="zh-CN" dirty="0" smtClean="0">
              <a:effectLst/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dirty="0" err="1" smtClean="0">
                <a:effectLst/>
                <a:latin typeface="SimHei" charset="-122"/>
                <a:ea typeface="SimHei" charset="-122"/>
                <a:cs typeface="SimHei" charset="-122"/>
              </a:rPr>
              <a:t>mkdir</a:t>
            </a:r>
            <a:r>
              <a:rPr lang="en-US" altLang="zh-CN" dirty="0" smtClean="0">
                <a:effectLst/>
                <a:latin typeface="SimHei" charset="-122"/>
                <a:ea typeface="SimHei" charset="-122"/>
                <a:cs typeface="SimHei" charset="-122"/>
              </a:rPr>
              <a:t> /</a:t>
            </a:r>
            <a:r>
              <a:rPr lang="en-US" altLang="zh-CN" dirty="0" err="1" smtClean="0">
                <a:effectLst/>
                <a:latin typeface="SimHei" charset="-122"/>
                <a:ea typeface="SimHei" charset="-122"/>
                <a:cs typeface="SimHei" charset="-122"/>
              </a:rPr>
              <a:t>etc</a:t>
            </a:r>
            <a:r>
              <a:rPr lang="en-US" altLang="zh-CN" dirty="0" smtClean="0">
                <a:effectLst/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 smtClean="0">
                <a:effectLst/>
                <a:latin typeface="SimHei" charset="-122"/>
                <a:ea typeface="SimHei" charset="-122"/>
                <a:cs typeface="SimHei" charset="-122"/>
              </a:rPr>
              <a:t>supervisord.d</a:t>
            </a:r>
            <a:r>
              <a:rPr lang="en-US" altLang="zh-CN" dirty="0" smtClean="0">
                <a:effectLst/>
                <a:latin typeface="SimHei" charset="-122"/>
                <a:ea typeface="SimHei" charset="-122"/>
                <a:cs typeface="SimHei" charset="-122"/>
              </a:rPr>
              <a:t>/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3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书写</a:t>
            </a:r>
            <a:r>
              <a:rPr kumimoji="1" lang="en-US" altLang="zh-CN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supervisor</a:t>
            </a:r>
            <a:r>
              <a:rPr kumimoji="1" lang="zh-CN" altLang="en-US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配置文件</a:t>
            </a:r>
            <a:endParaRPr kumimoji="1" lang="zh-CN" altLang="en-US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2994"/>
            <a:ext cx="10515600" cy="2296600"/>
          </a:xfrm>
        </p:spPr>
      </p:pic>
    </p:spTree>
    <p:extLst>
      <p:ext uri="{BB962C8B-B14F-4D97-AF65-F5344CB8AC3E}">
        <p14:creationId xmlns:p14="http://schemas.microsoft.com/office/powerpoint/2010/main" val="121168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启动</a:t>
            </a:r>
            <a:r>
              <a:rPr kumimoji="1" lang="en-US" altLang="zh-CN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supervisor</a:t>
            </a:r>
            <a:endParaRPr kumimoji="1" lang="zh-CN" altLang="en-US" sz="60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supervisord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 -c /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etc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/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supervisord.conf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查看</a:t>
            </a:r>
            <a:r>
              <a:rPr kumimoji="1" lang="en-US" altLang="zh-CN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supervisor</a:t>
            </a:r>
            <a:r>
              <a:rPr kumimoji="1" lang="zh-CN" altLang="en-US" sz="6000" dirty="0" smtClean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服务状态</a:t>
            </a:r>
            <a:endParaRPr kumimoji="1" lang="zh-CN" altLang="en-US" sz="6000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SimHei" charset="-122"/>
                <a:ea typeface="SimHei" charset="-122"/>
                <a:cs typeface="SimHei" charset="-122"/>
              </a:rPr>
              <a:t>supervisorctl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  -&gt; 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进入控制台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通过 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status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 查看服务状态，通过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restart/stop/start </a:t>
            </a:r>
            <a:r>
              <a:rPr kumimoji="1" lang="en-US" altLang="zh-CN" dirty="0" err="1" smtClean="0">
                <a:latin typeface="SimHei" charset="-122"/>
                <a:ea typeface="SimHei" charset="-122"/>
                <a:cs typeface="SimHei" charset="-122"/>
              </a:rPr>
              <a:t>muke_video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对服务重启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,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关闭和开启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6457"/>
            <a:ext cx="10058400" cy="77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2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310</Words>
  <Application>Microsoft Macintosh PowerPoint</Application>
  <PresentationFormat>宽屏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DengXian</vt:lpstr>
      <vt:lpstr>DengXian Light</vt:lpstr>
      <vt:lpstr>SimHei</vt:lpstr>
      <vt:lpstr>Arial</vt:lpstr>
      <vt:lpstr>Office 主题</vt:lpstr>
      <vt:lpstr>django2的部署</vt:lpstr>
      <vt:lpstr>gunicorn</vt:lpstr>
      <vt:lpstr>Gunicorn基本配置方法</vt:lpstr>
      <vt:lpstr>Gunicorn 部署后静态文件的调整</vt:lpstr>
      <vt:lpstr>Gunicorn启动服务</vt:lpstr>
      <vt:lpstr>利用supervisor做服务进程管理</vt:lpstr>
      <vt:lpstr>书写supervisor配置文件</vt:lpstr>
      <vt:lpstr>启动supervisor</vt:lpstr>
      <vt:lpstr>查看supervisor服务状态</vt:lpstr>
      <vt:lpstr>Nginx反向代理gunicorn服务</vt:lpstr>
      <vt:lpstr>Nginx 配置 django的方法</vt:lpstr>
      <vt:lpstr>nginx的启动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django2的部署</dc:title>
  <dc:creator>Microsoft Office 用户</dc:creator>
  <cp:lastModifiedBy>Microsoft Office 用户</cp:lastModifiedBy>
  <cp:revision>17</cp:revision>
  <dcterms:created xsi:type="dcterms:W3CDTF">2019-04-21T06:52:01Z</dcterms:created>
  <dcterms:modified xsi:type="dcterms:W3CDTF">2019-04-21T08:47:23Z</dcterms:modified>
</cp:coreProperties>
</file>