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652" r:id="rId5"/>
    <p:sldId id="65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Office User" initials="MOU" lastIdx="32" clrIdx="0"/>
  <p:cmAuthor id="1" name="Kamal Shah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F2A200"/>
    <a:srgbClr val="769FD3"/>
    <a:srgbClr val="377FC3"/>
    <a:srgbClr val="E0F5F8"/>
    <a:srgbClr val="D3E9F8"/>
    <a:srgbClr val="DEF0FE"/>
    <a:srgbClr val="387FB5"/>
    <a:srgbClr val="2871A5"/>
    <a:srgbClr val="B7B7B7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4" autoAdjust="0"/>
    <p:restoredTop sz="84272" autoAdjust="0"/>
  </p:normalViewPr>
  <p:slideViewPr>
    <p:cSldViewPr snapToGrid="0">
      <p:cViewPr varScale="1">
        <p:scale>
          <a:sx n="110" d="100"/>
          <a:sy n="110" d="100"/>
        </p:scale>
        <p:origin x="1776" y="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608" y="-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CE72B-A016-5545-A659-49717D35207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854A5-6612-D742-8FD5-AE1F159B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7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71BD-B0A6-FE4E-BF9F-50803DB69F5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6E326-A4CC-C246-9BB4-F76A9750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1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3626"/>
            <a:ext cx="1540870" cy="30538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Cloud Adoption &amp; Risk Report   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A0A-9CBF-3C4B-A75E-761C234B46C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Skyhigh_PPT_Cover_v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9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3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3626"/>
            <a:ext cx="1540870" cy="30538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Cloud Adoption &amp; Risk Report   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A0A-9CBF-3C4B-A75E-761C234B46C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Skyhigh_PPT_Cover_v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718314" y="4369966"/>
            <a:ext cx="6417483" cy="1696920"/>
          </a:xfrm>
          <a:prstGeom prst="rect">
            <a:avLst/>
          </a:prstGeom>
          <a:solidFill>
            <a:srgbClr val="769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23333" y="644985"/>
            <a:ext cx="6033553" cy="2156667"/>
          </a:xfrm>
          <a:prstGeom prst="rect">
            <a:avLst/>
          </a:prstGeom>
          <a:solidFill>
            <a:srgbClr val="377F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718314" y="3446636"/>
            <a:ext cx="4321091" cy="847503"/>
          </a:xfrm>
          <a:prstGeom prst="rect">
            <a:avLst/>
          </a:prstGeom>
          <a:solidFill>
            <a:srgbClr val="769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 userDrawn="1"/>
        </p:nvSpPr>
        <p:spPr>
          <a:xfrm>
            <a:off x="2698750" y="2973917"/>
            <a:ext cx="4042833" cy="323849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 userDrawn="1"/>
        </p:nvSpPr>
        <p:spPr>
          <a:xfrm>
            <a:off x="4942418" y="4032250"/>
            <a:ext cx="2829982" cy="282575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-518988" y="2973917"/>
            <a:ext cx="4805237" cy="3092969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 userDrawn="1"/>
        </p:nvSpPr>
        <p:spPr>
          <a:xfrm>
            <a:off x="6741583" y="5356135"/>
            <a:ext cx="2829982" cy="282575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0" y="4677833"/>
            <a:ext cx="7135797" cy="2180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237" y="6463626"/>
            <a:ext cx="338590" cy="305384"/>
          </a:xfrm>
        </p:spPr>
        <p:txBody>
          <a:bodyPr lIns="0"/>
          <a:lstStyle>
            <a:lvl1pPr algn="l">
              <a:defRPr/>
            </a:lvl1pPr>
          </a:lstStyle>
          <a:p>
            <a:fld id="{7737AA0A-9CBF-3C4B-A75E-761C234B46C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dirty="0">
                <a:solidFill>
                  <a:prstClr val="white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0895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A0A-9CBF-3C4B-A75E-761C234B46C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1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2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8912"/>
            <a:ext cx="9144000" cy="4590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019" y="6463626"/>
            <a:ext cx="338590" cy="3053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/>
              </a:defRPr>
            </a:lvl1pPr>
          </a:lstStyle>
          <a:p>
            <a:pPr algn="l"/>
            <a:fld id="{7737AA0A-9CBF-3C4B-A75E-761C234B46C7}" type="slidenum">
              <a:rPr lang="en-US" smtClean="0">
                <a:solidFill>
                  <a:prstClr val="white"/>
                </a:solidFill>
              </a:rPr>
              <a:pPr algn="l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923" y="6526992"/>
            <a:ext cx="694521" cy="2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xmlns:p14="http://schemas.microsoft.com/office/powerpoint/2010/main"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Exosphere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Lighthouse customer </a:t>
            </a:r>
            <a:r>
              <a:rPr lang="en-US" dirty="0"/>
              <a:t>list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A0A-9CBF-3C4B-A75E-761C234B46C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r>
              <a:rPr lang="en-US">
                <a:solidFill>
                  <a:prstClr val="white"/>
                </a:solidFill>
              </a:rPr>
              <a:t>  |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www.superteachertools.net/jeopardyx/uploads/20140415/Sat%20Exospher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1971" y="2623157"/>
            <a:ext cx="3100058" cy="24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86" y="4660767"/>
            <a:ext cx="4961687" cy="1401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/>
          <a:lstStyle/>
          <a:p>
            <a:r>
              <a:rPr lang="en-US" dirty="0"/>
              <a:t>A Few Skyhigh EMEA Customers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428" y="1236141"/>
            <a:ext cx="921337" cy="12239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9302" y="2549691"/>
            <a:ext cx="1576811" cy="748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6107" y="3880299"/>
            <a:ext cx="2024400" cy="368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282" y="1442544"/>
            <a:ext cx="1946858" cy="811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99" y="2501099"/>
            <a:ext cx="2578801" cy="84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123" y="3636211"/>
            <a:ext cx="1591733" cy="856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0932" y="4519047"/>
            <a:ext cx="4673600" cy="1456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8054" y="4886301"/>
            <a:ext cx="1544738" cy="950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758" y="3790650"/>
            <a:ext cx="2262914" cy="548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9851" y="1505507"/>
            <a:ext cx="1511612" cy="685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923" y="3713533"/>
            <a:ext cx="1004467" cy="702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4800" y="1307712"/>
            <a:ext cx="2078566" cy="1080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2514" y="4605955"/>
            <a:ext cx="2441331" cy="151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991" y="5021703"/>
            <a:ext cx="2132327" cy="679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1852" y="2608976"/>
            <a:ext cx="2743200" cy="6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Skyhigh Networks">
      <a:dk1>
        <a:srgbClr val="231F20"/>
      </a:dk1>
      <a:lt1>
        <a:sysClr val="window" lastClr="FFFFFF"/>
      </a:lt1>
      <a:dk2>
        <a:srgbClr val="4095D1"/>
      </a:dk2>
      <a:lt2>
        <a:srgbClr val="EEECE1"/>
      </a:lt2>
      <a:accent1>
        <a:srgbClr val="4095D1"/>
      </a:accent1>
      <a:accent2>
        <a:srgbClr val="DB7633"/>
      </a:accent2>
      <a:accent3>
        <a:srgbClr val="4B4B4B"/>
      </a:accent3>
      <a:accent4>
        <a:srgbClr val="969696"/>
      </a:accent4>
      <a:accent5>
        <a:srgbClr val="4BACC6"/>
      </a:accent5>
      <a:accent6>
        <a:srgbClr val="F79646"/>
      </a:accent6>
      <a:hlink>
        <a:srgbClr val="4095D1"/>
      </a:hlink>
      <a:folHlink>
        <a:srgbClr val="DB76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81AB6AC820B418107A8E458EC0D33" ma:contentTypeVersion="1" ma:contentTypeDescription="Create a new document." ma:contentTypeScope="" ma:versionID="c6912c159f94afa943ed98e87bb6beb9">
  <xsd:schema xmlns:xsd="http://www.w3.org/2001/XMLSchema" xmlns:xs="http://www.w3.org/2001/XMLSchema" xmlns:p="http://schemas.microsoft.com/office/2006/metadata/properties" xmlns:ns3="bd2bf299-dd05-4b64-9a86-2c489a22b5db" targetNamespace="http://schemas.microsoft.com/office/2006/metadata/properties" ma:root="true" ma:fieldsID="ebe5b5c2f92dd4f0efcde08ac141b8c5" ns3:_="">
    <xsd:import namespace="bd2bf299-dd05-4b64-9a86-2c489a22b5d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bf299-dd05-4b64-9a86-2c489a22b5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B9699B-43C6-4E4E-AF96-5AFE3249417E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d2bf299-dd05-4b64-9a86-2c489a22b5d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BECD12-E4AF-4DFF-821D-C23455599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2bf299-dd05-4b64-9a86-2c489a22b5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08199F-E54B-40EB-944C-1106FF9DEA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Project Exosphere</vt:lpstr>
      <vt:lpstr>A Few Skyhigh EMEA Customers</vt:lpstr>
    </vt:vector>
  </TitlesOfParts>
  <Company>BAUNFIRE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Nguyen</dc:creator>
  <cp:lastModifiedBy>Andreas Zengel</cp:lastModifiedBy>
  <cp:revision>1406</cp:revision>
  <cp:lastPrinted>2014-09-09T21:12:02Z</cp:lastPrinted>
  <dcterms:created xsi:type="dcterms:W3CDTF">2013-09-12T02:11:13Z</dcterms:created>
  <dcterms:modified xsi:type="dcterms:W3CDTF">2017-02-01T17:45:45Z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0x010100DD581AB6AC820B418107A8E458EC0D33</vt:lpwstr>
  </property>
  <property fmtid="{D5CDD505-2E9C-101B-9397-08002B2CF9AE}" pid="3" name="IsMyDocuments">
    <vt:bool>true</vt:bool>
  </property>
</Properties>
</file>