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4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75362-4255-4294-8F53-AD3439ADF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6000" b="1" kern="2200" dirty="0" err="1">
                <a:solidFill>
                  <a:schemeClr val="tx1"/>
                </a:solidFill>
                <a:effectLst/>
                <a:latin typeface="黑体" panose="02010609060101010101" pitchFamily="49" charset="-122"/>
                <a:ea typeface="等线" panose="02010600030101010101" pitchFamily="2" charset="-122"/>
              </a:rPr>
              <a:t>Muduo</a:t>
            </a:r>
            <a:r>
              <a:rPr lang="en-US" altLang="zh-CN" sz="6000" b="1" kern="22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等线" panose="02010600030101010101" pitchFamily="2" charset="-122"/>
              </a:rPr>
              <a:t> </a:t>
            </a:r>
            <a:r>
              <a:rPr lang="zh-CN" altLang="zh-CN" sz="6000" b="1" kern="22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</a:rPr>
              <a:t>源码解析</a:t>
            </a:r>
            <a:br>
              <a:rPr lang="zh-CN" altLang="zh-CN" sz="1800" b="1" kern="22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26257C-11CF-4C72-AA93-FDAF422D1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954" y="3651588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zh-CN" sz="3200" dirty="0">
                <a:solidFill>
                  <a:srgbClr val="767171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曾欢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26283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5AFCA-1673-4AC5-B936-95CD2C3D5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25" y="218940"/>
            <a:ext cx="9600009" cy="119113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18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Acceptor:</a:t>
            </a:r>
          </a:p>
          <a:p>
            <a:pPr marL="0" indent="0" algn="l">
              <a:buNone/>
            </a:pPr>
            <a:r>
              <a:rPr lang="en-US" altLang="zh-CN" sz="18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TcpServer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持有主要用于监听端口的初始化，</a:t>
            </a:r>
            <a:r>
              <a:rPr lang="en-US" altLang="zh-CN" sz="18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，端口重用，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bind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listen,accept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会把对应的</a:t>
            </a:r>
            <a:r>
              <a:rPr lang="en-US" altLang="zh-CN" sz="18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打包成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Channel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对象 有新连接时把</a:t>
            </a:r>
            <a:r>
              <a:rPr lang="en-US" altLang="zh-CN" sz="18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会回调给</a:t>
            </a:r>
            <a:r>
              <a:rPr lang="en-US" altLang="zh-CN" sz="1800" dirty="0" err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TcpServer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2096F29-9C86-4617-8075-B02E177DEA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89432" y="3530632"/>
            <a:ext cx="6469976" cy="31084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FAE9E6D-EC8B-4100-B341-E12DB3141E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9225" y="2306034"/>
            <a:ext cx="5274310" cy="244919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3D855A4-259F-4B37-98DE-2589E1496248}"/>
              </a:ext>
            </a:extLst>
          </p:cNvPr>
          <p:cNvSpPr txBox="1">
            <a:spLocks/>
          </p:cNvSpPr>
          <p:nvPr/>
        </p:nvSpPr>
        <p:spPr>
          <a:xfrm>
            <a:off x="529224" y="1728503"/>
            <a:ext cx="9600009" cy="415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服务器文件描述符用完了的处理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8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5AFCA-1673-4AC5-B936-95CD2C3D5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95" y="663261"/>
            <a:ext cx="9600009" cy="119113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TcpConnection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：代表一个连接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提供了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send, shutdown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2096F29-9C86-4617-8075-B02E177DEA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69914" y="1772664"/>
            <a:ext cx="8783391" cy="42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25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5AFCA-1673-4AC5-B936-95CD2C3D5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25" y="218940"/>
            <a:ext cx="9600009" cy="119113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EventLoopThread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 开一个线程然后在里面跑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EventLoop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事件循环</a:t>
            </a:r>
            <a:endParaRPr lang="en-US" altLang="zh-CN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新建一个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EventLoopThread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.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然后调用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startLoop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开启线程，当前线程会阻塞到线程创建好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开始运行时。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2096F29-9C86-4617-8075-B02E177DEA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76552" y="3026535"/>
            <a:ext cx="6482856" cy="36125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A83B1C-71E4-41A8-B2D4-2758CEE34E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4220" y="1410079"/>
            <a:ext cx="5220335" cy="522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69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5AFCA-1673-4AC5-B936-95CD2C3D5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25" y="218940"/>
            <a:ext cx="9600009" cy="119113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EventLoopThread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 开一个线程然后在里面跑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EventLoop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事件循环</a:t>
            </a:r>
            <a:endParaRPr lang="en-US" altLang="zh-CN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新建一个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EventLoopThread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.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然后调用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startLoop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开启线程，当前线程会阻塞到线程创建好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开始运行时。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2096F29-9C86-4617-8075-B02E177DEA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34554" y="3277673"/>
            <a:ext cx="6424853" cy="33613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A83B1C-71E4-41A8-B2D4-2758CEE34E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4220" y="1410079"/>
            <a:ext cx="5220335" cy="522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7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12918-983F-46E1-834A-1AA59AB7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>
            <a:normAutofit fontScale="90000"/>
          </a:bodyPr>
          <a:lstStyle/>
          <a:p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TcpClient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客户端</a:t>
            </a:r>
            <a:br>
              <a:rPr lang="zh-CN" altLang="zh-CN" sz="18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Connector: </a:t>
            </a:r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TcpClient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持有，用于连接和重连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2D65C36-3FF0-4344-960C-A2C1EBC2BB5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2873" y="1651004"/>
            <a:ext cx="664336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5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5ACB0-9E67-4638-9488-D3CA9D9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858" y="791183"/>
            <a:ext cx="8596668" cy="927370"/>
          </a:xfrm>
        </p:spPr>
        <p:txBody>
          <a:bodyPr>
            <a:normAutofit fontScale="90000"/>
          </a:bodyPr>
          <a:lstStyle/>
          <a:p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EventLoopThreadPool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TcpSever.setThreadNum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, 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设置后会开启线程池，</a:t>
            </a:r>
            <a:br>
              <a:rPr lang="en-US" altLang="zh-CN" sz="18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主线程，只接受连接，其他线程用于收发数据和处理逻辑。 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F599228D-9DB7-414D-9B61-CA71A011169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650499" y="2185380"/>
            <a:ext cx="664336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51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0CFEE-B732-4358-96EF-FAEA50EE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F0908-B540-4177-A7F8-C160918A2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276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70DAF-DCA9-4C6C-8FA4-670E2AEC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zh-CN" altLang="zh-CN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服务器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b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B3C38EC0-D03B-487C-A727-DD2BCF29BC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8968" y="1994047"/>
            <a:ext cx="9731262" cy="343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95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EBFAD-EB3C-42E7-B287-78C0F8C2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4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客户端：</a:t>
            </a:r>
            <a:br>
              <a:rPr lang="zh-CN" altLang="zh-CN" sz="24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24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假如需要两个线程一个逻辑处理，一个网络</a:t>
            </a:r>
            <a:r>
              <a:rPr lang="en-US" altLang="zh-CN" sz="24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io</a:t>
            </a:r>
            <a:br>
              <a:rPr lang="en-US" altLang="zh-CN" sz="24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kern="100" dirty="0" err="1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TcpClient.enableRetry</a:t>
            </a:r>
            <a:r>
              <a:rPr lang="en-US" altLang="zh-CN" sz="24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62A231-5253-4769-9694-837DE92DA7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5099" y="2103807"/>
            <a:ext cx="8726671" cy="36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3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35C43-F39A-4C63-B06A-EC8E7567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453" y="382621"/>
            <a:ext cx="8596668" cy="674451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客户端连接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48144E8-32EC-4B07-895F-F4E1375D8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9623" y="500325"/>
            <a:ext cx="6173812" cy="58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1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24C3-1BC9-48A8-9B40-DF24E211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8969"/>
          </a:xfrm>
        </p:spPr>
        <p:txBody>
          <a:bodyPr>
            <a:normAutofit fontScale="90000"/>
          </a:bodyPr>
          <a:lstStyle/>
          <a:p>
            <a:r>
              <a:rPr lang="en-US" altLang="zh-CN" sz="3200" b="1" kern="100" dirty="0" err="1">
                <a:solidFill>
                  <a:schemeClr val="tx1"/>
                </a:solidFill>
                <a:effectLst/>
                <a:latin typeface="黑体" panose="02010609060101010101" pitchFamily="49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Muduo</a:t>
            </a:r>
            <a:r>
              <a:rPr lang="zh-CN" altLang="zh-CN" sz="3200" b="1" kern="100" dirty="0">
                <a:solidFill>
                  <a:schemeClr val="tx1"/>
                </a:solidFill>
                <a:effectLst/>
                <a:latin typeface="等线 Light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简介</a:t>
            </a:r>
            <a:br>
              <a:rPr lang="zh-CN" altLang="zh-CN" sz="18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151E4-612E-4438-9A8A-50CE6BFDA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0053"/>
            <a:ext cx="8596668" cy="3880773"/>
          </a:xfrm>
        </p:spPr>
        <p:txBody>
          <a:bodyPr>
            <a:normAutofit/>
          </a:bodyPr>
          <a:lstStyle/>
          <a:p>
            <a:pPr lvl="0" algn="l">
              <a:buClrTx/>
              <a:buFont typeface="+mj-lt"/>
              <a:buAutoNum type="arabicPeriod"/>
            </a:pPr>
            <a:r>
              <a:rPr lang="en-US" altLang="zh-CN" kern="100" dirty="0" err="1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Muduo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是一个</a:t>
            </a:r>
            <a:r>
              <a:rPr lang="en-US" altLang="zh-CN" kern="100" dirty="0" err="1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下的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网络库</a:t>
            </a:r>
          </a:p>
          <a:p>
            <a:pPr lvl="0" algn="l">
              <a:buClrTx/>
              <a:buFont typeface="+mj-lt"/>
              <a:buAutoNum type="arabicPeriod"/>
            </a:pPr>
            <a:r>
              <a:rPr lang="en-US" altLang="zh-CN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Reactor</a:t>
            </a:r>
            <a:r>
              <a:rPr lang="zh-CN" altLang="zh-CN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模式</a:t>
            </a:r>
          </a:p>
          <a:p>
            <a:pPr lvl="0" algn="l">
              <a:buClrTx/>
              <a:buFont typeface="+mj-lt"/>
              <a:buAutoNum type="arabicPeriod"/>
            </a:pPr>
            <a:r>
              <a:rPr lang="zh-CN" altLang="zh-CN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代码简洁，上手很快</a:t>
            </a:r>
          </a:p>
          <a:p>
            <a:pPr marL="800100" lvl="1" indent="-342900" algn="l">
              <a:buClr>
                <a:schemeClr val="tx1"/>
              </a:buClr>
              <a:buFont typeface="+mj-lt"/>
              <a:buAutoNum type="arabicPeriod"/>
            </a:pPr>
            <a:r>
              <a:rPr lang="zh-CN" altLang="zh-CN" sz="18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连接建立</a:t>
            </a:r>
          </a:p>
          <a:p>
            <a:pPr marL="800100" lvl="1" indent="-342900" algn="l">
              <a:buClr>
                <a:schemeClr val="tx1"/>
              </a:buClr>
              <a:buFont typeface="+mj-lt"/>
              <a:buAutoNum type="arabicPeriod"/>
            </a:pPr>
            <a:r>
              <a:rPr lang="zh-CN" altLang="zh-CN" sz="18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消息到达</a:t>
            </a:r>
          </a:p>
          <a:p>
            <a:pPr marL="800100" lvl="1" indent="-342900" algn="l">
              <a:buClr>
                <a:schemeClr val="tx1"/>
              </a:buClr>
              <a:buFont typeface="+mj-lt"/>
              <a:buAutoNum type="arabicPeriod"/>
            </a:pPr>
            <a:r>
              <a:rPr lang="zh-CN" altLang="zh-CN" sz="18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连接断开</a:t>
            </a:r>
          </a:p>
          <a:p>
            <a:pPr marL="800100" lvl="1" indent="-342900" algn="l">
              <a:buClr>
                <a:schemeClr val="tx1"/>
              </a:buClr>
              <a:buFont typeface="+mj-lt"/>
              <a:buAutoNum type="arabicPeriod"/>
            </a:pPr>
            <a:r>
              <a:rPr lang="zh-CN" altLang="zh-CN" sz="18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消息发送完毕</a:t>
            </a:r>
          </a:p>
        </p:txBody>
      </p:sp>
    </p:spTree>
    <p:extLst>
      <p:ext uri="{BB962C8B-B14F-4D97-AF65-F5344CB8AC3E}">
        <p14:creationId xmlns:p14="http://schemas.microsoft.com/office/powerpoint/2010/main" val="2889444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B49E8-745E-4F61-89FB-EF8582F5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20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对于服务端</a:t>
            </a:r>
            <a:br>
              <a:rPr lang="zh-CN" altLang="zh-CN" sz="20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20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服务端</a:t>
            </a:r>
            <a:r>
              <a:rPr lang="en-US" altLang="zh-CN" sz="2000" kern="100" dirty="0" err="1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EPollPoller.poll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函数里面会返回对应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Channel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err="1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EveltLoop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会分发事件，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Accept .</a:t>
            </a:r>
            <a:r>
              <a:rPr lang="en-US" altLang="zh-CN" sz="2000" kern="100" dirty="0" err="1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handRead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方法被触发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把文件描述符和对端地址 传给</a:t>
            </a:r>
            <a:r>
              <a:rPr lang="en-US" altLang="zh-CN" sz="2000" kern="100" dirty="0" err="1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TcpServer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::</a:t>
            </a:r>
            <a:r>
              <a:rPr lang="en-US" altLang="zh-CN" sz="2000" kern="100" dirty="0" err="1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newConnection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0621F4-B4D7-48A5-AEFA-E692AF1996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1888" y="2282974"/>
            <a:ext cx="9893389" cy="206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88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78C06-227B-4DB0-9164-FED8CEBD2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95591"/>
          </a:xfrm>
        </p:spPr>
        <p:txBody>
          <a:bodyPr>
            <a:normAutofit fontScale="90000"/>
          </a:bodyPr>
          <a:lstStyle/>
          <a:p>
            <a:r>
              <a:rPr lang="zh-CN" altLang="zh-CN" sz="1800" b="1" kern="100" dirty="0">
                <a:solidFill>
                  <a:schemeClr val="tx1"/>
                </a:solidFill>
                <a:effectLst/>
                <a:latin typeface="等线 Light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数据收发</a:t>
            </a:r>
            <a:br>
              <a:rPr lang="zh-CN" altLang="zh-CN" sz="18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CB125F-61F3-4102-82B5-A0BB76B403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456912"/>
            <a:ext cx="9439432" cy="389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65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34AD2-5F9B-4FA8-8603-DCE97CF8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如何判断连接断开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18C85-B543-4599-8ECC-038690EDB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53" y="1440743"/>
            <a:ext cx="4633968" cy="1497010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断开的情况有两个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一个是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EPOLLHUP,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表示对方关闭了读写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另一个是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read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的时候读到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子节数据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F09F93-E24B-4BA5-A3C1-72213BC16C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47881" y="162734"/>
            <a:ext cx="5840635" cy="59721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A0E327-78F0-4110-9510-DB0612928B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1601" y="3114600"/>
            <a:ext cx="5554399" cy="352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2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F835B-D829-41A5-892D-049AB86A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多线程下如何唤醒</a:t>
            </a:r>
            <a:r>
              <a:rPr lang="en-US" altLang="zh-CN" b="1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IO</a:t>
            </a:r>
            <a:r>
              <a:rPr lang="zh-CN" altLang="zh-CN" b="1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线程</a:t>
            </a:r>
            <a:br>
              <a:rPr lang="zh-CN" altLang="zh-CN" b="1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E742A-FECB-4DBF-A00D-9ADA3340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9457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线程大部分时间都是阻塞在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epoll_wati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818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74084-A2E6-444C-A05D-CFBDF2DA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8757"/>
          </a:xfrm>
        </p:spPr>
        <p:txBody>
          <a:bodyPr>
            <a:normAutofit fontScale="90000"/>
          </a:bodyPr>
          <a:lstStyle/>
          <a:p>
            <a:r>
              <a:rPr lang="zh-CN" altLang="zh-CN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 err="1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eventfd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641CB-968A-409F-ABAC-99E673DB0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1249"/>
            <a:ext cx="8596668" cy="1827751"/>
          </a:xfrm>
        </p:spPr>
        <p:txBody>
          <a:bodyPr>
            <a:normAutofit/>
          </a:bodyPr>
          <a:lstStyle/>
          <a:p>
            <a:pPr algn="l"/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往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epoll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注册这个的读事件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其他线程想要唤醒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线程就往里面写数据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EFD_SEMAPHORE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：不加这个参数 每次读数据，读完之后里面的数据就为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加了之后，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write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时是在之前的数据上加，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read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一次减一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84A582-36B9-48D9-9970-82FC82403A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3486446"/>
            <a:ext cx="10133938" cy="172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59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B43F5-D1D5-4578-A6DD-F10D5F141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17" y="894945"/>
            <a:ext cx="8596668" cy="291830"/>
          </a:xfrm>
        </p:spPr>
        <p:txBody>
          <a:bodyPr>
            <a:normAutofit fontScale="90000"/>
          </a:bodyPr>
          <a:lstStyle/>
          <a:p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Muduo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封装了两个方法</a:t>
            </a:r>
            <a:br>
              <a:rPr lang="zh-CN" altLang="zh-CN" sz="1800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FD711-B766-432C-B087-C91DA296C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122" y="2014240"/>
            <a:ext cx="5801287" cy="3537012"/>
          </a:xfrm>
        </p:spPr>
        <p:txBody>
          <a:bodyPr/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调用这两个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会把回调函数放入一个队列里面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EventLoop.loop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处理完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事件之后会调用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doPendingFunctors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依次处理这些函数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43D354-16A6-4453-914D-FEEBB6725F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09568" y="762614"/>
            <a:ext cx="5274310" cy="19475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C8B83F-2D87-485A-BF0C-87F774EC8E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13330" y="3135792"/>
            <a:ext cx="5274310" cy="328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53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19694-2FF7-486D-841B-1873485EE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28017"/>
          </a:xfrm>
        </p:spPr>
        <p:txBody>
          <a:bodyPr>
            <a:normAutofit fontScale="90000"/>
          </a:bodyPr>
          <a:lstStyle/>
          <a:p>
            <a:r>
              <a:rPr lang="zh-CN" altLang="zh-CN" sz="1800" b="1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定时器的实现</a:t>
            </a:r>
            <a:br>
              <a:rPr lang="zh-CN" altLang="zh-CN" sz="1800" b="1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03DC0-9132-4D59-A875-174AADA78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46" y="1369407"/>
            <a:ext cx="8596668" cy="115330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timerfd_create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timerfd_settime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2976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0CC6E-86B5-4062-BDEF-151D7112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Buffer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的实现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87CF7D1-7E4B-4FF7-84EA-3BD1027D6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958967"/>
            <a:ext cx="8596312" cy="2284679"/>
          </a:xfrm>
          <a:prstGeom prst="rect">
            <a:avLst/>
          </a:prstGeom>
        </p:spPr>
      </p:pic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AF147226-C402-4AB2-B02F-126C74C9D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05657"/>
            <a:ext cx="8596312" cy="22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33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C9195-8497-4ACB-8A94-CD285F67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0988"/>
            <a:ext cx="8596668" cy="739301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异步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log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016011-1584-4308-A684-1C8C2A6C0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581" y="1583415"/>
            <a:ext cx="8596668" cy="673402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zh-CN" altLang="en-US" dirty="0"/>
              <a:t>尽可能快的退出临界区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1574A5-AF83-4C5D-9C71-07A278E31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97" y="2566782"/>
            <a:ext cx="7173326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01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34CFF-60BA-4BE8-9D2A-311DCA8E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b="1" kern="100" dirty="0">
                <a:solidFill>
                  <a:schemeClr val="tx1"/>
                </a:solidFill>
                <a:effectLst/>
                <a:latin typeface="等线 Light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总结</a:t>
            </a:r>
            <a:br>
              <a:rPr lang="zh-CN" altLang="zh-CN" sz="18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DDEA5-36E3-4F1D-A0B5-0B88B847C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27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350E5-0201-439D-A8DD-5FBAFEFA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301"/>
          </a:xfrm>
        </p:spPr>
        <p:txBody>
          <a:bodyPr>
            <a:normAutofit fontScale="90000"/>
          </a:bodyPr>
          <a:lstStyle/>
          <a:p>
            <a:r>
              <a:rPr lang="en-US" altLang="zh-CN" b="1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Reactor vs </a:t>
            </a:r>
            <a:r>
              <a:rPr lang="en-US" altLang="zh-CN" b="1" kern="100" dirty="0" err="1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Proactor</a:t>
            </a:r>
            <a:br>
              <a:rPr lang="zh-CN" altLang="zh-CN" b="1" kern="1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E86B00-873B-4E90-BB57-5DD10822A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501" y="1707359"/>
            <a:ext cx="8596668" cy="3880773"/>
          </a:xfrm>
        </p:spPr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reactor: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同步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proactor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异步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9A20C7-597F-431E-A1DE-74FB61AD84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5002" y="2556456"/>
            <a:ext cx="8725437" cy="338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9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C9330-2764-4BBF-9BA5-2FBA192A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7076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Reactor</a:t>
            </a:r>
            <a:r>
              <a:rPr lang="zh-CN" altLang="zh-CN" sz="32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模式的例</a:t>
            </a:r>
            <a:r>
              <a:rPr lang="zh-CN" altLang="en-US" sz="32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子</a:t>
            </a:r>
            <a:endParaRPr lang="zh-CN" altLang="en-US" sz="3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C5DB2-5825-4A85-8F0D-C04ED7B91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3513"/>
            <a:ext cx="8596668" cy="3880773"/>
          </a:xfrm>
        </p:spPr>
        <p:txBody>
          <a:bodyPr/>
          <a:lstStyle/>
          <a:p>
            <a:pPr marL="342900" lvl="0" indent="-342900" algn="just">
              <a:buClrTx/>
              <a:buFont typeface="+mj-lt"/>
              <a:buAutoNum type="arabicPeriod"/>
            </a:pPr>
            <a:r>
              <a:rPr lang="en-US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epoll_create1</a:t>
            </a:r>
            <a:r>
              <a:rPr lang="zh-CN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创建一个</a:t>
            </a:r>
            <a:r>
              <a:rPr lang="en-US" altLang="zh-CN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epoll</a:t>
            </a:r>
            <a:r>
              <a:rPr lang="zh-CN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句柄</a:t>
            </a:r>
          </a:p>
          <a:p>
            <a:pPr marL="342900" lvl="0" indent="-342900" algn="just">
              <a:buClrTx/>
              <a:buFont typeface="+mj-lt"/>
              <a:buAutoNum type="arabicPeriod"/>
            </a:pPr>
            <a:r>
              <a:rPr lang="zh-CN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为每一个</a:t>
            </a:r>
            <a:r>
              <a:rPr lang="en-US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句柄 使用</a:t>
            </a:r>
            <a:r>
              <a:rPr lang="en-US" altLang="zh-CN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epoll_ctl</a:t>
            </a:r>
            <a:r>
              <a:rPr lang="en-US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lang="en-US" altLang="zh-CN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epoll</a:t>
            </a:r>
            <a:r>
              <a:rPr lang="zh-CN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句柄注册事件 </a:t>
            </a:r>
          </a:p>
          <a:p>
            <a:pPr marL="342900" lvl="0" indent="-342900" algn="just">
              <a:buClrTx/>
              <a:buFont typeface="+mj-lt"/>
              <a:buAutoNum type="arabicPeriod"/>
            </a:pPr>
            <a:r>
              <a:rPr lang="en-US" altLang="zh-CN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epoll_wait</a:t>
            </a:r>
            <a:r>
              <a:rPr lang="en-US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等待事件触发</a:t>
            </a:r>
          </a:p>
          <a:p>
            <a:pPr marL="342900" lvl="0" indent="-342900" algn="just">
              <a:buClrTx/>
              <a:buFont typeface="+mj-lt"/>
              <a:buAutoNum type="arabicPeriod"/>
            </a:pPr>
            <a:r>
              <a:rPr lang="en-US" altLang="zh-CN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epoll_wait</a:t>
            </a:r>
            <a:r>
              <a:rPr lang="zh-CN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会返回所有触发了事件的</a:t>
            </a:r>
            <a:r>
              <a:rPr lang="en-US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句柄和对应的事件</a:t>
            </a:r>
          </a:p>
          <a:p>
            <a:pPr marL="342900" lvl="0" indent="-342900" algn="just">
              <a:buClrTx/>
              <a:buFont typeface="+mj-lt"/>
              <a:buAutoNum type="arabicPeriod"/>
            </a:pPr>
            <a:r>
              <a:rPr lang="zh-CN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遍历这些</a:t>
            </a:r>
            <a:r>
              <a:rPr lang="en-US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句柄，处理事件</a:t>
            </a:r>
          </a:p>
          <a:p>
            <a:pPr marL="742950" lvl="1" indent="-285750" algn="just">
              <a:buClrTx/>
              <a:buFont typeface="+mj-lt"/>
              <a:buAutoNum type="alphaLcParenR"/>
            </a:pP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可读 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read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，读完数据，然后回调给用户处理</a:t>
            </a:r>
          </a:p>
          <a:p>
            <a:pPr marL="742950" lvl="1" indent="-285750" algn="just">
              <a:buClrTx/>
              <a:buFont typeface="+mj-lt"/>
              <a:buAutoNum type="alphaLcParenR"/>
            </a:pP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可写   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write 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写数据， </a:t>
            </a:r>
          </a:p>
          <a:p>
            <a:pPr marL="742950" lvl="1" indent="-285750" algn="just">
              <a:buClrTx/>
              <a:buFont typeface="+mj-lt"/>
              <a:buAutoNum type="alphaLcParenR"/>
            </a:pP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对方关闭 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close 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关闭 文件描述符  </a:t>
            </a:r>
          </a:p>
          <a:p>
            <a:pPr marL="742950" lvl="1" indent="-285750" algn="just">
              <a:buClrTx/>
              <a:buFont typeface="+mj-lt"/>
              <a:buAutoNum type="alphaLcParenR"/>
            </a:pP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出错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log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Tx/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01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4DAFB-C7EF-43E3-B889-A4D3B1C1F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798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主要类和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2096F29-9C86-4617-8075-B02E177DEAD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177" y="1310583"/>
            <a:ext cx="664336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5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5AFCA-1673-4AC5-B936-95CD2C3D5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09" y="1014685"/>
            <a:ext cx="8596668" cy="467853"/>
          </a:xfrm>
        </p:spPr>
        <p:txBody>
          <a:bodyPr/>
          <a:lstStyle/>
          <a:p>
            <a:pPr algn="l"/>
            <a:r>
              <a:rPr lang="en-US" altLang="zh-CN" sz="1800" kern="1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EventLoop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负责事件循环，提供了定时器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唤醒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线程执行一个回调函数的功能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C808A6-AA64-4E44-BD6E-F37EAD1FF1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7584" y="1716005"/>
            <a:ext cx="8035549" cy="1124599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2096F29-9C86-4617-8075-B02E177DEAD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54191" y="2949261"/>
            <a:ext cx="6560846" cy="349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7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5AFCA-1673-4AC5-B936-95CD2C3D5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000" y="367492"/>
            <a:ext cx="9657963" cy="84662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Channel:  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封装了向</a:t>
            </a:r>
            <a:r>
              <a:rPr lang="en-US" altLang="zh-CN" sz="18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epoll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poll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里面注册事件的功能</a:t>
            </a:r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注册事件的流程从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Channel.update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-&gt;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EventLoop.updateChannel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-&gt;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Poller.updateChannel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2096F29-9C86-4617-8075-B02E177DEA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06085" y="2880118"/>
            <a:ext cx="7658874" cy="35507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ED3578-A7CB-41D9-9C51-2F80BBF204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72845" y="1522927"/>
            <a:ext cx="5274310" cy="104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3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5AFCA-1673-4AC5-B936-95CD2C3D5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09" y="781083"/>
            <a:ext cx="9657963" cy="84662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kern="1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Poller,PollPoller,EPollPoller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：封装了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poll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epoll_wait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函数，有事件触发时，</a:t>
            </a:r>
            <a:endParaRPr lang="en-US" altLang="zh-CN" sz="18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把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epoll_event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打包成一个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Channel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的列表返回给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EventLoop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做事件分发和处理。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2096F29-9C86-4617-8075-B02E177DEA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84807" y="3193961"/>
            <a:ext cx="5978266" cy="32373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7162C4-0632-42EA-89AB-C26EF056C1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88763" y="2147577"/>
            <a:ext cx="5274310" cy="9099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064610B-62A1-424F-9468-897AA5C7018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08" y="2622871"/>
            <a:ext cx="3125685" cy="2508357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B93B849-F807-49A7-9BF0-95623F6FDA55}"/>
              </a:ext>
            </a:extLst>
          </p:cNvPr>
          <p:cNvSpPr txBox="1">
            <a:spLocks/>
          </p:cNvSpPr>
          <p:nvPr/>
        </p:nvSpPr>
        <p:spPr>
          <a:xfrm>
            <a:off x="537651" y="1804577"/>
            <a:ext cx="8331636" cy="599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epoll_ctl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epollfd,EPOLL_CTL_ADD|EPOLL_CTL_MOD|EPOLL_CTL_DEL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&amp;event)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46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5AFCA-1673-4AC5-B936-95CD2C3D5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83" y="489554"/>
            <a:ext cx="9657963" cy="84662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kern="1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TcpServer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代表服务器，监听端口接受连接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使用时只要设置好这三个回调就行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2096F29-9C86-4617-8075-B02E177DEA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89432" y="3530632"/>
            <a:ext cx="6469976" cy="31084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A88C70-4EFD-497A-A62A-BE549E9E270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4983" y="1358721"/>
            <a:ext cx="5274310" cy="289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0843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720</Words>
  <Application>Microsoft Office PowerPoint</Application>
  <PresentationFormat>宽屏</PresentationFormat>
  <Paragraphs>70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等线 Light</vt:lpstr>
      <vt:lpstr>黑体</vt:lpstr>
      <vt:lpstr>宋体</vt:lpstr>
      <vt:lpstr>Arial</vt:lpstr>
      <vt:lpstr>Trebuchet MS</vt:lpstr>
      <vt:lpstr>Wingdings 3</vt:lpstr>
      <vt:lpstr>平面</vt:lpstr>
      <vt:lpstr>Muduo 源码解析 </vt:lpstr>
      <vt:lpstr>Muduo简介 </vt:lpstr>
      <vt:lpstr>Reactor vs Proactor </vt:lpstr>
      <vt:lpstr>Reactor模式的例子</vt:lpstr>
      <vt:lpstr>主要类和api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TcpClient: 客户端 Connector: TcpClient持有，用于连接和重连 </vt:lpstr>
      <vt:lpstr>EventLoopThreadPool: TcpSever.setThreadNum , 设置后会开启线程池， 主线程，只接受连接，其他线程用于收发数据和处理逻辑。  </vt:lpstr>
      <vt:lpstr>如何使用</vt:lpstr>
      <vt:lpstr>服务器: </vt:lpstr>
      <vt:lpstr>客户端： 假如需要两个线程一个逻辑处理，一个网络io TcpClient.enableRetry </vt:lpstr>
      <vt:lpstr>客户端连接</vt:lpstr>
      <vt:lpstr>对于服务端 服务端EPollPoller.poll 函数里面会返回对应Channel，EveltLoop会分发事件，Accept .handRead 方法被触发,把文件描述符和对端地址 传给TcpServer::newConnection </vt:lpstr>
      <vt:lpstr>数据收发 </vt:lpstr>
      <vt:lpstr>如何判断连接断开</vt:lpstr>
      <vt:lpstr>多线程下如何唤醒IO线程 </vt:lpstr>
      <vt:lpstr>使用eventfd </vt:lpstr>
      <vt:lpstr>Muduo封装了两个方法 </vt:lpstr>
      <vt:lpstr>定时器的实现 </vt:lpstr>
      <vt:lpstr>Buffer的实现</vt:lpstr>
      <vt:lpstr>异步log</vt:lpstr>
      <vt:lpstr>总结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Muduo 源码解析</dc:title>
  <dc:creator>曾 欢</dc:creator>
  <cp:lastModifiedBy>曾 欢</cp:lastModifiedBy>
  <cp:revision>92</cp:revision>
  <dcterms:created xsi:type="dcterms:W3CDTF">2020-11-03T14:57:34Z</dcterms:created>
  <dcterms:modified xsi:type="dcterms:W3CDTF">2020-11-08T08:58:05Z</dcterms:modified>
</cp:coreProperties>
</file>