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1322705"/>
            <a:ext cx="9144000" cy="2186940"/>
          </a:xfrm>
        </p:spPr>
        <p:txBody>
          <a:bodyPr/>
          <a:p>
            <a:r>
              <a:rPr lang="zh-CN" altLang="en-US" sz="4800"/>
              <a:t>我是常规文档.</a:t>
            </a:r>
            <a:r>
              <a:rPr lang="en-US" altLang="zh-CN" sz="4800"/>
              <a:t>pptx</a:t>
            </a:r>
            <a:endParaRPr lang="en-US" altLang="zh-CN"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Arial Black</vt:lpstr>
      <vt:lpstr>微软雅黑</vt:lpstr>
      <vt:lpstr>黑体</vt:lpstr>
      <vt:lpstr>Office 主题​​</vt:lpstr>
      <vt:lpstr>我是97-2003兼容格式文档.ppt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╰☆潇潇♂</cp:lastModifiedBy>
  <cp:revision>3</cp:revision>
  <dcterms:created xsi:type="dcterms:W3CDTF">2019-09-19T02:01:00Z</dcterms:created>
  <dcterms:modified xsi:type="dcterms:W3CDTF">2020-04-03T03:19:31Z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2052-11.8.6.8810</vt:lpwstr>
  </property>
</Properties>
</file>