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21"/>
  </p:notesMasterIdLst>
  <p:handoutMasterIdLst>
    <p:handoutMasterId r:id="rId22"/>
  </p:handoutMasterIdLst>
  <p:sldIdLst>
    <p:sldId id="283" r:id="rId2"/>
    <p:sldId id="352" r:id="rId3"/>
    <p:sldId id="317" r:id="rId4"/>
    <p:sldId id="354" r:id="rId5"/>
    <p:sldId id="355" r:id="rId6"/>
    <p:sldId id="356" r:id="rId7"/>
    <p:sldId id="357" r:id="rId8"/>
    <p:sldId id="353" r:id="rId9"/>
    <p:sldId id="359" r:id="rId10"/>
    <p:sldId id="364" r:id="rId11"/>
    <p:sldId id="361" r:id="rId12"/>
    <p:sldId id="360" r:id="rId13"/>
    <p:sldId id="358" r:id="rId14"/>
    <p:sldId id="362" r:id="rId15"/>
    <p:sldId id="363" r:id="rId16"/>
    <p:sldId id="365" r:id="rId17"/>
    <p:sldId id="366" r:id="rId18"/>
    <p:sldId id="367" r:id="rId19"/>
    <p:sldId id="274" r:id="rId20"/>
  </p:sldIdLst>
  <p:sldSz cx="9144000" cy="5148263"/>
  <p:notesSz cx="6797675" cy="9928225"/>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3" orient="horz" pos="782" userDrawn="1">
          <p15:clr>
            <a:srgbClr val="A4A3A4"/>
          </p15:clr>
        </p15:guide>
        <p15:guide id="4" pos="204" userDrawn="1">
          <p15:clr>
            <a:srgbClr val="A4A3A4"/>
          </p15:clr>
        </p15:guide>
        <p15:guide id="5" pos="2925" userDrawn="1">
          <p15:clr>
            <a:srgbClr val="A4A3A4"/>
          </p15:clr>
        </p15:guide>
        <p15:guide id="6" pos="3492" userDrawn="1">
          <p15:clr>
            <a:srgbClr val="A4A3A4"/>
          </p15:clr>
        </p15:guide>
        <p15:guide id="7" pos="5488"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a:srgbClr val="C1C6C8"/>
    <a:srgbClr val="3C3C3C"/>
    <a:srgbClr val="00BEE6"/>
    <a:srgbClr val="005096"/>
    <a:srgbClr val="969696"/>
    <a:srgbClr val="0078B4"/>
    <a:srgbClr val="D7D7D7"/>
    <a:srgbClr val="B3EBFF"/>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35" autoAdjust="0"/>
    <p:restoredTop sz="99873" autoAdjust="0"/>
  </p:normalViewPr>
  <p:slideViewPr>
    <p:cSldViewPr snapToGrid="0">
      <p:cViewPr varScale="1">
        <p:scale>
          <a:sx n="148" d="100"/>
          <a:sy n="148" d="100"/>
        </p:scale>
        <p:origin x="480" y="176"/>
      </p:cViewPr>
      <p:guideLst>
        <p:guide orient="horz" pos="782"/>
        <p:guide pos="204"/>
        <p:guide pos="2925"/>
        <p:guide pos="3492"/>
        <p:guide pos="5488"/>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0" d="100"/>
          <a:sy n="60" d="100"/>
        </p:scale>
        <p:origin x="3396" y="6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1026"/>
          <p:cNvSpPr>
            <a:spLocks noGrp="1" noChangeArrowheads="1"/>
          </p:cNvSpPr>
          <p:nvPr>
            <p:ph type="hdr" sz="quarter"/>
          </p:nvPr>
        </p:nvSpPr>
        <p:spPr bwMode="auto">
          <a:xfrm>
            <a:off x="0" y="0"/>
            <a:ext cx="2945659" cy="496411"/>
          </a:xfrm>
          <a:prstGeom prst="rect">
            <a:avLst/>
          </a:prstGeom>
          <a:noFill/>
          <a:ln w="9525">
            <a:noFill/>
            <a:miter lim="800000"/>
            <a:headEnd/>
            <a:tailEnd/>
          </a:ln>
        </p:spPr>
        <p:txBody>
          <a:bodyPr vert="horz" wrap="square" lIns="95564" tIns="47782" rIns="95564" bIns="47782" numCol="1" anchor="t" anchorCtr="0" compatLnSpc="1">
            <a:prstTxWarp prst="textNoShape">
              <a:avLst/>
            </a:prstTxWarp>
          </a:bodyPr>
          <a:lstStyle>
            <a:lvl1pPr eaLnBrk="0" hangingPunct="0">
              <a:defRPr sz="1300">
                <a:ea typeface="ＭＳ Ｐゴシック" charset="-128"/>
                <a:cs typeface="+mn-cs"/>
              </a:defRPr>
            </a:lvl1pPr>
          </a:lstStyle>
          <a:p>
            <a:pPr>
              <a:defRPr/>
            </a:pPr>
            <a:endParaRPr lang="zh-CN" altLang="zh-CN"/>
          </a:p>
        </p:txBody>
      </p:sp>
      <p:sp>
        <p:nvSpPr>
          <p:cNvPr id="6147" name="Rectangle 1027"/>
          <p:cNvSpPr>
            <a:spLocks noGrp="1" noChangeArrowheads="1"/>
          </p:cNvSpPr>
          <p:nvPr>
            <p:ph type="dt" sz="quarter" idx="1"/>
          </p:nvPr>
        </p:nvSpPr>
        <p:spPr bwMode="auto">
          <a:xfrm>
            <a:off x="3852017" y="0"/>
            <a:ext cx="2945659" cy="496411"/>
          </a:xfrm>
          <a:prstGeom prst="rect">
            <a:avLst/>
          </a:prstGeom>
          <a:noFill/>
          <a:ln w="9525">
            <a:noFill/>
            <a:miter lim="800000"/>
            <a:headEnd/>
            <a:tailEnd/>
          </a:ln>
        </p:spPr>
        <p:txBody>
          <a:bodyPr vert="horz" wrap="square" lIns="95564" tIns="47782" rIns="95564" bIns="47782" numCol="1" anchor="t" anchorCtr="0" compatLnSpc="1">
            <a:prstTxWarp prst="textNoShape">
              <a:avLst/>
            </a:prstTxWarp>
          </a:bodyPr>
          <a:lstStyle>
            <a:lvl1pPr algn="r" eaLnBrk="0" hangingPunct="0">
              <a:defRPr sz="1300">
                <a:ea typeface="ＭＳ Ｐゴシック" charset="-128"/>
                <a:cs typeface="+mn-cs"/>
              </a:defRPr>
            </a:lvl1pPr>
          </a:lstStyle>
          <a:p>
            <a:pPr>
              <a:defRPr/>
            </a:pPr>
            <a:fld id="{71136D29-0B71-4B87-9EA6-A3C4B08C8A2A}" type="datetime1">
              <a:rPr lang="en-US" altLang="zh-CN" smtClean="0"/>
              <a:t>9/23/22</a:t>
            </a:fld>
            <a:endParaRPr lang="en-US" altLang="zh-CN"/>
          </a:p>
        </p:txBody>
      </p:sp>
      <p:sp>
        <p:nvSpPr>
          <p:cNvPr id="6148" name="Rectangle 1028"/>
          <p:cNvSpPr>
            <a:spLocks noGrp="1" noChangeArrowheads="1"/>
          </p:cNvSpPr>
          <p:nvPr>
            <p:ph type="ftr" sz="quarter" idx="2"/>
          </p:nvPr>
        </p:nvSpPr>
        <p:spPr bwMode="auto">
          <a:xfrm>
            <a:off x="0" y="9431814"/>
            <a:ext cx="2945659" cy="496411"/>
          </a:xfrm>
          <a:prstGeom prst="rect">
            <a:avLst/>
          </a:prstGeom>
          <a:noFill/>
          <a:ln w="9525">
            <a:noFill/>
            <a:miter lim="800000"/>
            <a:headEnd/>
            <a:tailEnd/>
          </a:ln>
        </p:spPr>
        <p:txBody>
          <a:bodyPr vert="horz" wrap="square" lIns="95564" tIns="47782" rIns="95564" bIns="47782" numCol="1" anchor="b" anchorCtr="0" compatLnSpc="1">
            <a:prstTxWarp prst="textNoShape">
              <a:avLst/>
            </a:prstTxWarp>
          </a:bodyPr>
          <a:lstStyle>
            <a:lvl1pPr eaLnBrk="0" hangingPunct="0">
              <a:defRPr sz="1300">
                <a:ea typeface="ＭＳ Ｐゴシック" charset="-128"/>
                <a:cs typeface="+mn-cs"/>
              </a:defRPr>
            </a:lvl1pPr>
          </a:lstStyle>
          <a:p>
            <a:pPr>
              <a:defRPr/>
            </a:pPr>
            <a:endParaRPr lang="zh-CN" altLang="zh-CN"/>
          </a:p>
        </p:txBody>
      </p:sp>
      <p:sp>
        <p:nvSpPr>
          <p:cNvPr id="6149" name="Rectangle 1029"/>
          <p:cNvSpPr>
            <a:spLocks noGrp="1" noChangeArrowheads="1"/>
          </p:cNvSpPr>
          <p:nvPr>
            <p:ph type="sldNum" sz="quarter" idx="3"/>
          </p:nvPr>
        </p:nvSpPr>
        <p:spPr bwMode="auto">
          <a:xfrm>
            <a:off x="3852017" y="9431814"/>
            <a:ext cx="2945659" cy="496411"/>
          </a:xfrm>
          <a:prstGeom prst="rect">
            <a:avLst/>
          </a:prstGeom>
          <a:noFill/>
          <a:ln w="9525">
            <a:noFill/>
            <a:miter lim="800000"/>
            <a:headEnd/>
            <a:tailEnd/>
          </a:ln>
        </p:spPr>
        <p:txBody>
          <a:bodyPr vert="horz" wrap="square" lIns="95564" tIns="47782" rIns="95564" bIns="47782" numCol="1" anchor="b" anchorCtr="0" compatLnSpc="1">
            <a:prstTxWarp prst="textNoShape">
              <a:avLst/>
            </a:prstTxWarp>
          </a:bodyPr>
          <a:lstStyle>
            <a:lvl1pPr algn="r" eaLnBrk="0" hangingPunct="0">
              <a:defRPr sz="1300">
                <a:ea typeface="ＭＳ Ｐゴシック" charset="-128"/>
                <a:cs typeface="+mn-cs"/>
              </a:defRPr>
            </a:lvl1pPr>
          </a:lstStyle>
          <a:p>
            <a:pPr>
              <a:defRPr/>
            </a:pPr>
            <a:fld id="{CE4CA4F6-556B-7242-8BE3-9F4ABA8DAB66}" type="slidenum">
              <a:rPr lang="en-US" altLang="zh-CN"/>
              <a:pPr>
                <a:defRPr/>
              </a:pPr>
              <a:t>‹#›</a:t>
            </a:fld>
            <a:endParaRPr lang="en-US" altLang="zh-CN"/>
          </a:p>
        </p:txBody>
      </p:sp>
    </p:spTree>
    <p:extLst>
      <p:ext uri="{BB962C8B-B14F-4D97-AF65-F5344CB8AC3E}">
        <p14:creationId xmlns:p14="http://schemas.microsoft.com/office/powerpoint/2010/main" val="39799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hdr" sz="quarter"/>
          </p:nvPr>
        </p:nvSpPr>
        <p:spPr bwMode="auto">
          <a:xfrm>
            <a:off x="0" y="0"/>
            <a:ext cx="2945659" cy="496411"/>
          </a:xfrm>
          <a:prstGeom prst="rect">
            <a:avLst/>
          </a:prstGeom>
          <a:noFill/>
          <a:ln w="9525">
            <a:noFill/>
            <a:miter lim="800000"/>
            <a:headEnd/>
            <a:tailEnd/>
          </a:ln>
        </p:spPr>
        <p:txBody>
          <a:bodyPr vert="horz" wrap="square" lIns="95564" tIns="47782" rIns="95564" bIns="47782" numCol="1" anchor="t" anchorCtr="0" compatLnSpc="1">
            <a:prstTxWarp prst="textNoShape">
              <a:avLst/>
            </a:prstTxWarp>
          </a:bodyPr>
          <a:lstStyle>
            <a:lvl1pPr eaLnBrk="0" hangingPunct="0">
              <a:defRPr sz="1300">
                <a:ea typeface="ＭＳ Ｐゴシック" charset="-128"/>
                <a:cs typeface="+mn-cs"/>
              </a:defRPr>
            </a:lvl1pPr>
          </a:lstStyle>
          <a:p>
            <a:pPr>
              <a:defRPr/>
            </a:pPr>
            <a:endParaRPr lang="zh-CN" altLang="zh-CN"/>
          </a:p>
        </p:txBody>
      </p:sp>
      <p:sp>
        <p:nvSpPr>
          <p:cNvPr id="5123" name="Rectangle 1027"/>
          <p:cNvSpPr>
            <a:spLocks noGrp="1" noChangeArrowheads="1"/>
          </p:cNvSpPr>
          <p:nvPr>
            <p:ph type="dt" idx="1"/>
          </p:nvPr>
        </p:nvSpPr>
        <p:spPr bwMode="auto">
          <a:xfrm>
            <a:off x="3852017" y="0"/>
            <a:ext cx="2945659" cy="496411"/>
          </a:xfrm>
          <a:prstGeom prst="rect">
            <a:avLst/>
          </a:prstGeom>
          <a:noFill/>
          <a:ln w="9525">
            <a:noFill/>
            <a:miter lim="800000"/>
            <a:headEnd/>
            <a:tailEnd/>
          </a:ln>
        </p:spPr>
        <p:txBody>
          <a:bodyPr vert="horz" wrap="square" lIns="95564" tIns="47782" rIns="95564" bIns="47782" numCol="1" anchor="t" anchorCtr="0" compatLnSpc="1">
            <a:prstTxWarp prst="textNoShape">
              <a:avLst/>
            </a:prstTxWarp>
          </a:bodyPr>
          <a:lstStyle>
            <a:lvl1pPr algn="r" eaLnBrk="0" hangingPunct="0">
              <a:defRPr sz="1300">
                <a:ea typeface="ＭＳ Ｐゴシック" charset="-128"/>
                <a:cs typeface="+mn-cs"/>
              </a:defRPr>
            </a:lvl1pPr>
          </a:lstStyle>
          <a:p>
            <a:pPr>
              <a:defRPr/>
            </a:pPr>
            <a:fld id="{73BD08B8-CE5D-4361-AC02-25A5024566BA}" type="datetime1">
              <a:rPr lang="en-US" altLang="zh-CN" smtClean="0"/>
              <a:t>9/23/22</a:t>
            </a:fld>
            <a:endParaRPr lang="en-US" altLang="zh-CN"/>
          </a:p>
        </p:txBody>
      </p:sp>
      <p:sp>
        <p:nvSpPr>
          <p:cNvPr id="13316" name="Rectangle 1028"/>
          <p:cNvSpPr>
            <a:spLocks noGrp="1" noRot="1" noChangeAspect="1" noChangeArrowheads="1" noTextEdit="1"/>
          </p:cNvSpPr>
          <p:nvPr>
            <p:ph type="sldImg" idx="2"/>
          </p:nvPr>
        </p:nvSpPr>
        <p:spPr bwMode="auto">
          <a:xfrm>
            <a:off x="93663" y="744538"/>
            <a:ext cx="6610350" cy="3722687"/>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5" name="Rectangle 1029"/>
          <p:cNvSpPr>
            <a:spLocks noGrp="1" noChangeArrowheads="1"/>
          </p:cNvSpPr>
          <p:nvPr>
            <p:ph type="body" sz="quarter" idx="3"/>
          </p:nvPr>
        </p:nvSpPr>
        <p:spPr bwMode="auto">
          <a:xfrm>
            <a:off x="906358" y="4715907"/>
            <a:ext cx="4984961" cy="4467701"/>
          </a:xfrm>
          <a:prstGeom prst="rect">
            <a:avLst/>
          </a:prstGeom>
          <a:noFill/>
          <a:ln w="9525">
            <a:noFill/>
            <a:miter lim="800000"/>
            <a:headEnd/>
            <a:tailEnd/>
          </a:ln>
        </p:spPr>
        <p:txBody>
          <a:bodyPr vert="horz" wrap="square" lIns="95564" tIns="47782" rIns="95564" bIns="4778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1030"/>
          <p:cNvSpPr>
            <a:spLocks noGrp="1" noChangeArrowheads="1"/>
          </p:cNvSpPr>
          <p:nvPr>
            <p:ph type="ftr" sz="quarter" idx="4"/>
          </p:nvPr>
        </p:nvSpPr>
        <p:spPr bwMode="auto">
          <a:xfrm>
            <a:off x="0" y="9431814"/>
            <a:ext cx="2945659" cy="496411"/>
          </a:xfrm>
          <a:prstGeom prst="rect">
            <a:avLst/>
          </a:prstGeom>
          <a:noFill/>
          <a:ln w="9525">
            <a:noFill/>
            <a:miter lim="800000"/>
            <a:headEnd/>
            <a:tailEnd/>
          </a:ln>
        </p:spPr>
        <p:txBody>
          <a:bodyPr vert="horz" wrap="square" lIns="95564" tIns="47782" rIns="95564" bIns="47782" numCol="1" anchor="b" anchorCtr="0" compatLnSpc="1">
            <a:prstTxWarp prst="textNoShape">
              <a:avLst/>
            </a:prstTxWarp>
          </a:bodyPr>
          <a:lstStyle>
            <a:lvl1pPr eaLnBrk="0" hangingPunct="0">
              <a:defRPr sz="1300">
                <a:ea typeface="ＭＳ Ｐゴシック" charset="-128"/>
                <a:cs typeface="+mn-cs"/>
              </a:defRPr>
            </a:lvl1pPr>
          </a:lstStyle>
          <a:p>
            <a:pPr>
              <a:defRPr/>
            </a:pPr>
            <a:endParaRPr lang="zh-CN" altLang="zh-CN"/>
          </a:p>
        </p:txBody>
      </p:sp>
      <p:sp>
        <p:nvSpPr>
          <p:cNvPr id="5127" name="Rectangle 1031"/>
          <p:cNvSpPr>
            <a:spLocks noGrp="1" noChangeArrowheads="1"/>
          </p:cNvSpPr>
          <p:nvPr>
            <p:ph type="sldNum" sz="quarter" idx="5"/>
          </p:nvPr>
        </p:nvSpPr>
        <p:spPr bwMode="auto">
          <a:xfrm>
            <a:off x="3852017" y="9431814"/>
            <a:ext cx="2945659" cy="496411"/>
          </a:xfrm>
          <a:prstGeom prst="rect">
            <a:avLst/>
          </a:prstGeom>
          <a:noFill/>
          <a:ln w="9525">
            <a:noFill/>
            <a:miter lim="800000"/>
            <a:headEnd/>
            <a:tailEnd/>
          </a:ln>
        </p:spPr>
        <p:txBody>
          <a:bodyPr vert="horz" wrap="square" lIns="95564" tIns="47782" rIns="95564" bIns="47782" numCol="1" anchor="b" anchorCtr="0" compatLnSpc="1">
            <a:prstTxWarp prst="textNoShape">
              <a:avLst/>
            </a:prstTxWarp>
          </a:bodyPr>
          <a:lstStyle>
            <a:lvl1pPr algn="r" eaLnBrk="0" hangingPunct="0">
              <a:defRPr sz="1300">
                <a:ea typeface="ＭＳ Ｐゴシック" charset="-128"/>
                <a:cs typeface="+mn-cs"/>
              </a:defRPr>
            </a:lvl1pPr>
          </a:lstStyle>
          <a:p>
            <a:pPr>
              <a:defRPr/>
            </a:pPr>
            <a:fld id="{494CCD7F-0C97-9D43-ADD7-444F994B5429}" type="slidenum">
              <a:rPr lang="en-US" altLang="zh-CN"/>
              <a:pPr>
                <a:defRPr/>
              </a:pPr>
              <a:t>‹#›</a:t>
            </a:fld>
            <a:endParaRPr lang="en-US" altLang="zh-CN"/>
          </a:p>
        </p:txBody>
      </p:sp>
    </p:spTree>
    <p:extLst>
      <p:ext uri="{BB962C8B-B14F-4D97-AF65-F5344CB8AC3E}">
        <p14:creationId xmlns:p14="http://schemas.microsoft.com/office/powerpoint/2010/main" val="1406483427"/>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03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500">
                <a:solidFill>
                  <a:schemeClr val="tx1"/>
                </a:solidFill>
                <a:latin typeface="Arial" charset="0"/>
                <a:ea typeface="ＭＳ Ｐゴシック" charset="0"/>
                <a:cs typeface="ＭＳ Ｐゴシック" charset="0"/>
              </a:defRPr>
            </a:lvl1pPr>
            <a:lvl2pPr marL="776458" indent="-298638" eaLnBrk="0" hangingPunct="0">
              <a:defRPr sz="2500">
                <a:solidFill>
                  <a:schemeClr val="tx1"/>
                </a:solidFill>
                <a:latin typeface="Arial" charset="0"/>
                <a:ea typeface="ＭＳ Ｐゴシック" charset="0"/>
              </a:defRPr>
            </a:lvl2pPr>
            <a:lvl3pPr marL="1194552" indent="-238910" eaLnBrk="0" hangingPunct="0">
              <a:defRPr sz="2500">
                <a:solidFill>
                  <a:schemeClr val="tx1"/>
                </a:solidFill>
                <a:latin typeface="Arial" charset="0"/>
                <a:ea typeface="ＭＳ Ｐゴシック" charset="0"/>
              </a:defRPr>
            </a:lvl3pPr>
            <a:lvl4pPr marL="1672373" indent="-238910" eaLnBrk="0" hangingPunct="0">
              <a:defRPr sz="2500">
                <a:solidFill>
                  <a:schemeClr val="tx1"/>
                </a:solidFill>
                <a:latin typeface="Arial" charset="0"/>
                <a:ea typeface="ＭＳ Ｐゴシック" charset="0"/>
              </a:defRPr>
            </a:lvl4pPr>
            <a:lvl5pPr marL="2150194" indent="-238910" eaLnBrk="0" hangingPunct="0">
              <a:defRPr sz="2500">
                <a:solidFill>
                  <a:schemeClr val="tx1"/>
                </a:solidFill>
                <a:latin typeface="Arial" charset="0"/>
                <a:ea typeface="ＭＳ Ｐゴシック" charset="0"/>
              </a:defRPr>
            </a:lvl5pPr>
            <a:lvl6pPr marL="2628014" indent="-238910" eaLnBrk="0" fontAlgn="base" hangingPunct="0">
              <a:spcBef>
                <a:spcPct val="0"/>
              </a:spcBef>
              <a:spcAft>
                <a:spcPct val="0"/>
              </a:spcAft>
              <a:defRPr sz="2500">
                <a:solidFill>
                  <a:schemeClr val="tx1"/>
                </a:solidFill>
                <a:latin typeface="Arial" charset="0"/>
                <a:ea typeface="ＭＳ Ｐゴシック" charset="0"/>
              </a:defRPr>
            </a:lvl6pPr>
            <a:lvl7pPr marL="3105834" indent="-238910" eaLnBrk="0" fontAlgn="base" hangingPunct="0">
              <a:spcBef>
                <a:spcPct val="0"/>
              </a:spcBef>
              <a:spcAft>
                <a:spcPct val="0"/>
              </a:spcAft>
              <a:defRPr sz="2500">
                <a:solidFill>
                  <a:schemeClr val="tx1"/>
                </a:solidFill>
                <a:latin typeface="Arial" charset="0"/>
                <a:ea typeface="ＭＳ Ｐゴシック" charset="0"/>
              </a:defRPr>
            </a:lvl7pPr>
            <a:lvl8pPr marL="3583655" indent="-238910" eaLnBrk="0" fontAlgn="base" hangingPunct="0">
              <a:spcBef>
                <a:spcPct val="0"/>
              </a:spcBef>
              <a:spcAft>
                <a:spcPct val="0"/>
              </a:spcAft>
              <a:defRPr sz="2500">
                <a:solidFill>
                  <a:schemeClr val="tx1"/>
                </a:solidFill>
                <a:latin typeface="Arial" charset="0"/>
                <a:ea typeface="ＭＳ Ｐゴシック" charset="0"/>
              </a:defRPr>
            </a:lvl8pPr>
            <a:lvl9pPr marL="4061476" indent="-238910" eaLnBrk="0" fontAlgn="base" hangingPunct="0">
              <a:spcBef>
                <a:spcPct val="0"/>
              </a:spcBef>
              <a:spcAft>
                <a:spcPct val="0"/>
              </a:spcAft>
              <a:defRPr sz="2500">
                <a:solidFill>
                  <a:schemeClr val="tx1"/>
                </a:solidFill>
                <a:latin typeface="Arial" charset="0"/>
                <a:ea typeface="ＭＳ Ｐゴシック" charset="0"/>
              </a:defRPr>
            </a:lvl9pPr>
          </a:lstStyle>
          <a:p>
            <a:fld id="{ED8D654A-3275-6F43-928B-6FF3641A62A2}" type="slidenum">
              <a:rPr lang="en-US" altLang="zh-CN" sz="1300"/>
              <a:pPr/>
              <a:t>0</a:t>
            </a:fld>
            <a:endParaRPr lang="en-US" altLang="zh-CN" sz="1300" dirty="0"/>
          </a:p>
        </p:txBody>
      </p:sp>
      <p:sp>
        <p:nvSpPr>
          <p:cNvPr id="14338" name="Rectangle 2"/>
          <p:cNvSpPr>
            <a:spLocks noGrp="1" noRot="1" noChangeAspect="1" noChangeArrowheads="1" noTextEdit="1"/>
          </p:cNvSpPr>
          <p:nvPr>
            <p:ph type="sldImg"/>
          </p:nvPr>
        </p:nvSpPr>
        <p:spPr>
          <a:xfrm>
            <a:off x="93663" y="744538"/>
            <a:ext cx="6610350" cy="3722687"/>
          </a:xfrm>
          <a:ln/>
        </p:spPr>
      </p:sp>
      <p:sp>
        <p:nvSpPr>
          <p:cNvPr id="1433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ea typeface="ＭＳ Ｐゴシック" charset="0"/>
              <a:cs typeface="ＭＳ Ｐゴシック" charset="0"/>
            </a:endParaRPr>
          </a:p>
        </p:txBody>
      </p:sp>
      <p:sp>
        <p:nvSpPr>
          <p:cNvPr id="14340" name="Date Placeholder 7"/>
          <p:cNvSpPr>
            <a:spLocks noGrp="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500">
                <a:solidFill>
                  <a:schemeClr val="tx1"/>
                </a:solidFill>
                <a:latin typeface="Arial" charset="0"/>
                <a:ea typeface="ＭＳ Ｐゴシック" charset="0"/>
                <a:cs typeface="ＭＳ Ｐゴシック" charset="0"/>
              </a:defRPr>
            </a:lvl1pPr>
            <a:lvl2pPr marL="776458" indent="-298638" eaLnBrk="0" hangingPunct="0">
              <a:defRPr sz="2500">
                <a:solidFill>
                  <a:schemeClr val="tx1"/>
                </a:solidFill>
                <a:latin typeface="Arial" charset="0"/>
                <a:ea typeface="ＭＳ Ｐゴシック" charset="0"/>
              </a:defRPr>
            </a:lvl2pPr>
            <a:lvl3pPr marL="1194552" indent="-238910" eaLnBrk="0" hangingPunct="0">
              <a:defRPr sz="2500">
                <a:solidFill>
                  <a:schemeClr val="tx1"/>
                </a:solidFill>
                <a:latin typeface="Arial" charset="0"/>
                <a:ea typeface="ＭＳ Ｐゴシック" charset="0"/>
              </a:defRPr>
            </a:lvl3pPr>
            <a:lvl4pPr marL="1672373" indent="-238910" eaLnBrk="0" hangingPunct="0">
              <a:defRPr sz="2500">
                <a:solidFill>
                  <a:schemeClr val="tx1"/>
                </a:solidFill>
                <a:latin typeface="Arial" charset="0"/>
                <a:ea typeface="ＭＳ Ｐゴシック" charset="0"/>
              </a:defRPr>
            </a:lvl4pPr>
            <a:lvl5pPr marL="2150194" indent="-238910" eaLnBrk="0" hangingPunct="0">
              <a:defRPr sz="2500">
                <a:solidFill>
                  <a:schemeClr val="tx1"/>
                </a:solidFill>
                <a:latin typeface="Arial" charset="0"/>
                <a:ea typeface="ＭＳ Ｐゴシック" charset="0"/>
              </a:defRPr>
            </a:lvl5pPr>
            <a:lvl6pPr marL="2628014" indent="-238910" eaLnBrk="0" fontAlgn="base" hangingPunct="0">
              <a:spcBef>
                <a:spcPct val="0"/>
              </a:spcBef>
              <a:spcAft>
                <a:spcPct val="0"/>
              </a:spcAft>
              <a:defRPr sz="2500">
                <a:solidFill>
                  <a:schemeClr val="tx1"/>
                </a:solidFill>
                <a:latin typeface="Arial" charset="0"/>
                <a:ea typeface="ＭＳ Ｐゴシック" charset="0"/>
              </a:defRPr>
            </a:lvl6pPr>
            <a:lvl7pPr marL="3105834" indent="-238910" eaLnBrk="0" fontAlgn="base" hangingPunct="0">
              <a:spcBef>
                <a:spcPct val="0"/>
              </a:spcBef>
              <a:spcAft>
                <a:spcPct val="0"/>
              </a:spcAft>
              <a:defRPr sz="2500">
                <a:solidFill>
                  <a:schemeClr val="tx1"/>
                </a:solidFill>
                <a:latin typeface="Arial" charset="0"/>
                <a:ea typeface="ＭＳ Ｐゴシック" charset="0"/>
              </a:defRPr>
            </a:lvl7pPr>
            <a:lvl8pPr marL="3583655" indent="-238910" eaLnBrk="0" fontAlgn="base" hangingPunct="0">
              <a:spcBef>
                <a:spcPct val="0"/>
              </a:spcBef>
              <a:spcAft>
                <a:spcPct val="0"/>
              </a:spcAft>
              <a:defRPr sz="2500">
                <a:solidFill>
                  <a:schemeClr val="tx1"/>
                </a:solidFill>
                <a:latin typeface="Arial" charset="0"/>
                <a:ea typeface="ＭＳ Ｐゴシック" charset="0"/>
              </a:defRPr>
            </a:lvl8pPr>
            <a:lvl9pPr marL="4061476" indent="-238910" eaLnBrk="0" fontAlgn="base" hangingPunct="0">
              <a:spcBef>
                <a:spcPct val="0"/>
              </a:spcBef>
              <a:spcAft>
                <a:spcPct val="0"/>
              </a:spcAft>
              <a:defRPr sz="2500">
                <a:solidFill>
                  <a:schemeClr val="tx1"/>
                </a:solidFill>
                <a:latin typeface="Arial" charset="0"/>
                <a:ea typeface="ＭＳ Ｐゴシック" charset="0"/>
              </a:defRPr>
            </a:lvl9pPr>
          </a:lstStyle>
          <a:p>
            <a:fld id="{78DE058E-FB8F-4034-8FCE-350EA474C38D}" type="datetime1">
              <a:rPr lang="en-US" altLang="zh-CN" sz="1300" smtClean="0"/>
              <a:t>9/23/22</a:t>
            </a:fld>
            <a:endParaRPr lang="en-US" altLang="zh-CN" sz="1300" dirty="0"/>
          </a:p>
        </p:txBody>
      </p:sp>
    </p:spTree>
    <p:extLst>
      <p:ext uri="{BB962C8B-B14F-4D97-AF65-F5344CB8AC3E}">
        <p14:creationId xmlns:p14="http://schemas.microsoft.com/office/powerpoint/2010/main" val="2293558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03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500">
                <a:solidFill>
                  <a:schemeClr val="tx1"/>
                </a:solidFill>
                <a:latin typeface="Arial" charset="0"/>
                <a:ea typeface="ＭＳ Ｐゴシック" charset="0"/>
                <a:cs typeface="ＭＳ Ｐゴシック" charset="0"/>
              </a:defRPr>
            </a:lvl1pPr>
            <a:lvl2pPr marL="776458" indent="-298638" eaLnBrk="0" hangingPunct="0">
              <a:defRPr sz="2500">
                <a:solidFill>
                  <a:schemeClr val="tx1"/>
                </a:solidFill>
                <a:latin typeface="Arial" charset="0"/>
                <a:ea typeface="ＭＳ Ｐゴシック" charset="0"/>
              </a:defRPr>
            </a:lvl2pPr>
            <a:lvl3pPr marL="1194552" indent="-238910" eaLnBrk="0" hangingPunct="0">
              <a:defRPr sz="2500">
                <a:solidFill>
                  <a:schemeClr val="tx1"/>
                </a:solidFill>
                <a:latin typeface="Arial" charset="0"/>
                <a:ea typeface="ＭＳ Ｐゴシック" charset="0"/>
              </a:defRPr>
            </a:lvl3pPr>
            <a:lvl4pPr marL="1672373" indent="-238910" eaLnBrk="0" hangingPunct="0">
              <a:defRPr sz="2500">
                <a:solidFill>
                  <a:schemeClr val="tx1"/>
                </a:solidFill>
                <a:latin typeface="Arial" charset="0"/>
                <a:ea typeface="ＭＳ Ｐゴシック" charset="0"/>
              </a:defRPr>
            </a:lvl4pPr>
            <a:lvl5pPr marL="2150194" indent="-238910" eaLnBrk="0" hangingPunct="0">
              <a:defRPr sz="2500">
                <a:solidFill>
                  <a:schemeClr val="tx1"/>
                </a:solidFill>
                <a:latin typeface="Arial" charset="0"/>
                <a:ea typeface="ＭＳ Ｐゴシック" charset="0"/>
              </a:defRPr>
            </a:lvl5pPr>
            <a:lvl6pPr marL="2628014" indent="-238910" eaLnBrk="0" fontAlgn="base" hangingPunct="0">
              <a:spcBef>
                <a:spcPct val="0"/>
              </a:spcBef>
              <a:spcAft>
                <a:spcPct val="0"/>
              </a:spcAft>
              <a:defRPr sz="2500">
                <a:solidFill>
                  <a:schemeClr val="tx1"/>
                </a:solidFill>
                <a:latin typeface="Arial" charset="0"/>
                <a:ea typeface="ＭＳ Ｐゴシック" charset="0"/>
              </a:defRPr>
            </a:lvl6pPr>
            <a:lvl7pPr marL="3105834" indent="-238910" eaLnBrk="0" fontAlgn="base" hangingPunct="0">
              <a:spcBef>
                <a:spcPct val="0"/>
              </a:spcBef>
              <a:spcAft>
                <a:spcPct val="0"/>
              </a:spcAft>
              <a:defRPr sz="2500">
                <a:solidFill>
                  <a:schemeClr val="tx1"/>
                </a:solidFill>
                <a:latin typeface="Arial" charset="0"/>
                <a:ea typeface="ＭＳ Ｐゴシック" charset="0"/>
              </a:defRPr>
            </a:lvl7pPr>
            <a:lvl8pPr marL="3583655" indent="-238910" eaLnBrk="0" fontAlgn="base" hangingPunct="0">
              <a:spcBef>
                <a:spcPct val="0"/>
              </a:spcBef>
              <a:spcAft>
                <a:spcPct val="0"/>
              </a:spcAft>
              <a:defRPr sz="2500">
                <a:solidFill>
                  <a:schemeClr val="tx1"/>
                </a:solidFill>
                <a:latin typeface="Arial" charset="0"/>
                <a:ea typeface="ＭＳ Ｐゴシック" charset="0"/>
              </a:defRPr>
            </a:lvl8pPr>
            <a:lvl9pPr marL="4061476" indent="-238910" eaLnBrk="0" fontAlgn="base" hangingPunct="0">
              <a:spcBef>
                <a:spcPct val="0"/>
              </a:spcBef>
              <a:spcAft>
                <a:spcPct val="0"/>
              </a:spcAft>
              <a:defRPr sz="2500">
                <a:solidFill>
                  <a:schemeClr val="tx1"/>
                </a:solidFill>
                <a:latin typeface="Arial" charset="0"/>
                <a:ea typeface="ＭＳ Ｐゴシック" charset="0"/>
              </a:defRPr>
            </a:lvl9pPr>
          </a:lstStyle>
          <a:p>
            <a:fld id="{483AC851-1F23-E440-BF9E-1B87C4090F93}" type="slidenum">
              <a:rPr lang="en-US" altLang="zh-CN" sz="1300"/>
              <a:pPr/>
              <a:t>18</a:t>
            </a:fld>
            <a:endParaRPr lang="en-US" altLang="zh-CN" sz="1300" dirty="0"/>
          </a:p>
        </p:txBody>
      </p:sp>
      <p:sp>
        <p:nvSpPr>
          <p:cNvPr id="18434" name="Rectangle 2"/>
          <p:cNvSpPr>
            <a:spLocks noGrp="1" noRot="1" noChangeAspect="1" noChangeArrowheads="1" noTextEdit="1"/>
          </p:cNvSpPr>
          <p:nvPr>
            <p:ph type="sldImg"/>
          </p:nvPr>
        </p:nvSpPr>
        <p:spPr>
          <a:xfrm>
            <a:off x="93663" y="744538"/>
            <a:ext cx="6610350" cy="3722687"/>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ea typeface="ＭＳ Ｐゴシック" charset="0"/>
              <a:cs typeface="ＭＳ Ｐゴシック" charset="0"/>
            </a:endParaRPr>
          </a:p>
        </p:txBody>
      </p:sp>
      <p:sp>
        <p:nvSpPr>
          <p:cNvPr id="18436" name="Date Placeholder 4"/>
          <p:cNvSpPr>
            <a:spLocks noGrp="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500">
                <a:solidFill>
                  <a:schemeClr val="tx1"/>
                </a:solidFill>
                <a:latin typeface="Arial" charset="0"/>
                <a:ea typeface="ＭＳ Ｐゴシック" charset="0"/>
                <a:cs typeface="ＭＳ Ｐゴシック" charset="0"/>
              </a:defRPr>
            </a:lvl1pPr>
            <a:lvl2pPr marL="776458" indent="-298638" eaLnBrk="0" hangingPunct="0">
              <a:defRPr sz="2500">
                <a:solidFill>
                  <a:schemeClr val="tx1"/>
                </a:solidFill>
                <a:latin typeface="Arial" charset="0"/>
                <a:ea typeface="ＭＳ Ｐゴシック" charset="0"/>
              </a:defRPr>
            </a:lvl2pPr>
            <a:lvl3pPr marL="1194552" indent="-238910" eaLnBrk="0" hangingPunct="0">
              <a:defRPr sz="2500">
                <a:solidFill>
                  <a:schemeClr val="tx1"/>
                </a:solidFill>
                <a:latin typeface="Arial" charset="0"/>
                <a:ea typeface="ＭＳ Ｐゴシック" charset="0"/>
              </a:defRPr>
            </a:lvl3pPr>
            <a:lvl4pPr marL="1672373" indent="-238910" eaLnBrk="0" hangingPunct="0">
              <a:defRPr sz="2500">
                <a:solidFill>
                  <a:schemeClr val="tx1"/>
                </a:solidFill>
                <a:latin typeface="Arial" charset="0"/>
                <a:ea typeface="ＭＳ Ｐゴシック" charset="0"/>
              </a:defRPr>
            </a:lvl4pPr>
            <a:lvl5pPr marL="2150194" indent="-238910" eaLnBrk="0" hangingPunct="0">
              <a:defRPr sz="2500">
                <a:solidFill>
                  <a:schemeClr val="tx1"/>
                </a:solidFill>
                <a:latin typeface="Arial" charset="0"/>
                <a:ea typeface="ＭＳ Ｐゴシック" charset="0"/>
              </a:defRPr>
            </a:lvl5pPr>
            <a:lvl6pPr marL="2628014" indent="-238910" eaLnBrk="0" fontAlgn="base" hangingPunct="0">
              <a:spcBef>
                <a:spcPct val="0"/>
              </a:spcBef>
              <a:spcAft>
                <a:spcPct val="0"/>
              </a:spcAft>
              <a:defRPr sz="2500">
                <a:solidFill>
                  <a:schemeClr val="tx1"/>
                </a:solidFill>
                <a:latin typeface="Arial" charset="0"/>
                <a:ea typeface="ＭＳ Ｐゴシック" charset="0"/>
              </a:defRPr>
            </a:lvl6pPr>
            <a:lvl7pPr marL="3105834" indent="-238910" eaLnBrk="0" fontAlgn="base" hangingPunct="0">
              <a:spcBef>
                <a:spcPct val="0"/>
              </a:spcBef>
              <a:spcAft>
                <a:spcPct val="0"/>
              </a:spcAft>
              <a:defRPr sz="2500">
                <a:solidFill>
                  <a:schemeClr val="tx1"/>
                </a:solidFill>
                <a:latin typeface="Arial" charset="0"/>
                <a:ea typeface="ＭＳ Ｐゴシック" charset="0"/>
              </a:defRPr>
            </a:lvl7pPr>
            <a:lvl8pPr marL="3583655" indent="-238910" eaLnBrk="0" fontAlgn="base" hangingPunct="0">
              <a:spcBef>
                <a:spcPct val="0"/>
              </a:spcBef>
              <a:spcAft>
                <a:spcPct val="0"/>
              </a:spcAft>
              <a:defRPr sz="2500">
                <a:solidFill>
                  <a:schemeClr val="tx1"/>
                </a:solidFill>
                <a:latin typeface="Arial" charset="0"/>
                <a:ea typeface="ＭＳ Ｐゴシック" charset="0"/>
              </a:defRPr>
            </a:lvl8pPr>
            <a:lvl9pPr marL="4061476" indent="-238910" eaLnBrk="0" fontAlgn="base" hangingPunct="0">
              <a:spcBef>
                <a:spcPct val="0"/>
              </a:spcBef>
              <a:spcAft>
                <a:spcPct val="0"/>
              </a:spcAft>
              <a:defRPr sz="2500">
                <a:solidFill>
                  <a:schemeClr val="tx1"/>
                </a:solidFill>
                <a:latin typeface="Arial" charset="0"/>
                <a:ea typeface="ＭＳ Ｐゴシック" charset="0"/>
              </a:defRPr>
            </a:lvl9pPr>
          </a:lstStyle>
          <a:p>
            <a:fld id="{19992CCA-DCD1-4F3C-8041-511F91D5ADE0}" type="datetime1">
              <a:rPr lang="en-US" altLang="zh-CN" sz="1300" smtClean="0"/>
              <a:t>9/23/22</a:t>
            </a:fld>
            <a:endParaRPr lang="en-US" altLang="zh-CN" sz="1300" dirty="0"/>
          </a:p>
        </p:txBody>
      </p:sp>
    </p:spTree>
    <p:extLst>
      <p:ext uri="{BB962C8B-B14F-4D97-AF65-F5344CB8AC3E}">
        <p14:creationId xmlns:p14="http://schemas.microsoft.com/office/powerpoint/2010/main" val="969216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业务介绍">
    <p:spTree>
      <p:nvGrpSpPr>
        <p:cNvPr id="1" name=""/>
        <p:cNvGrpSpPr/>
        <p:nvPr/>
      </p:nvGrpSpPr>
      <p:grpSpPr>
        <a:xfrm>
          <a:off x="0" y="0"/>
          <a:ext cx="0" cy="0"/>
          <a:chOff x="0" y="0"/>
          <a:chExt cx="0" cy="0"/>
        </a:xfrm>
      </p:grpSpPr>
      <p:pic>
        <p:nvPicPr>
          <p:cNvPr id="3" name="Picture 2" descr="Bar_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355783"/>
            <a:ext cx="9144000" cy="792480"/>
          </a:xfrm>
          <a:prstGeom prst="rect">
            <a:avLst/>
          </a:prstGeom>
        </p:spPr>
      </p:pic>
      <p:pic>
        <p:nvPicPr>
          <p:cNvPr id="6" name="Picture 5" descr="VCG21d6ab26ba9.jpg"/>
          <p:cNvPicPr>
            <a:picLocks noChangeAspect="1"/>
          </p:cNvPicPr>
          <p:nvPr userDrawn="1"/>
        </p:nvPicPr>
        <p:blipFill rotWithShape="1">
          <a:blip r:embed="rId3">
            <a:extLst>
              <a:ext uri="{28A0092B-C50C-407E-A947-70E740481C1C}">
                <a14:useLocalDpi xmlns:a14="http://schemas.microsoft.com/office/drawing/2010/main" val="0"/>
              </a:ext>
            </a:extLst>
          </a:blip>
          <a:srcRect l="30921" t="155" r="35021" b="-155"/>
          <a:stretch/>
        </p:blipFill>
        <p:spPr>
          <a:xfrm>
            <a:off x="6912769" y="0"/>
            <a:ext cx="2231231" cy="4367213"/>
          </a:xfrm>
          <a:prstGeom prst="rect">
            <a:avLst/>
          </a:prstGeom>
        </p:spPr>
      </p:pic>
      <p:sp>
        <p:nvSpPr>
          <p:cNvPr id="14" name="Rectangle 22"/>
          <p:cNvSpPr>
            <a:spLocks noGrp="1" noChangeAspect="1" noChangeArrowheads="1"/>
          </p:cNvSpPr>
          <p:nvPr>
            <p:ph idx="1" hasCustomPrompt="1"/>
          </p:nvPr>
        </p:nvSpPr>
        <p:spPr bwMode="auto">
          <a:xfrm>
            <a:off x="362992" y="1269425"/>
            <a:ext cx="4632341" cy="17531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marL="0" indent="0" algn="l">
              <a:lnSpc>
                <a:spcPts val="3300"/>
              </a:lnSpc>
              <a:buFontTx/>
              <a:buNone/>
              <a:defRPr sz="2800" b="1" i="0">
                <a:solidFill>
                  <a:schemeClr val="tx1"/>
                </a:solidFill>
                <a:latin typeface="华文黑体_易方达" panose="02010600040101010101" pitchFamily="2" charset="-122"/>
                <a:ea typeface="华文黑体_易方达" panose="02010600040101010101" pitchFamily="2" charset="-122"/>
                <a:cs typeface="华文黑体"/>
              </a:defRPr>
            </a:lvl1pPr>
            <a:lvl2pPr algn="l">
              <a:lnSpc>
                <a:spcPts val="3000"/>
              </a:lnSpc>
              <a:buFontTx/>
              <a:buNone/>
              <a:defRPr sz="1300" b="0" i="0">
                <a:solidFill>
                  <a:schemeClr val="tx1"/>
                </a:solidFill>
              </a:defRPr>
            </a:lvl2pPr>
            <a:lvl3pPr>
              <a:buFontTx/>
              <a:buNone/>
              <a:defRPr/>
            </a:lvl3pPr>
            <a:lvl4pPr>
              <a:buFontTx/>
              <a:buNone/>
              <a:defRPr/>
            </a:lvl4pPr>
            <a:lvl5pPr>
              <a:buFontTx/>
              <a:buNone/>
              <a:defRPr/>
            </a:lvl5pPr>
          </a:lstStyle>
          <a:p>
            <a:pPr lvl="0"/>
            <a:r>
              <a:rPr lang="zh-CN" altLang="en-US" dirty="0"/>
              <a:t>单击此处编辑母版标题样式</a:t>
            </a:r>
            <a:endParaRPr lang="en-US" dirty="0"/>
          </a:p>
        </p:txBody>
      </p:sp>
      <p:pic>
        <p:nvPicPr>
          <p:cNvPr id="4" name="Picture 3" descr="Master Logo.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390723" y="4598436"/>
            <a:ext cx="1389888" cy="301752"/>
          </a:xfrm>
          <a:prstGeom prst="rect">
            <a:avLst/>
          </a:prstGeom>
        </p:spPr>
      </p:pic>
      <p:sp>
        <p:nvSpPr>
          <p:cNvPr id="9" name="内容占位符 8"/>
          <p:cNvSpPr>
            <a:spLocks noGrp="1"/>
          </p:cNvSpPr>
          <p:nvPr>
            <p:ph sz="quarter" idx="10"/>
          </p:nvPr>
        </p:nvSpPr>
        <p:spPr>
          <a:xfrm>
            <a:off x="362992" y="3194835"/>
            <a:ext cx="1891110" cy="345807"/>
          </a:xfrm>
        </p:spPr>
        <p:txBody>
          <a:bodyPr/>
          <a:lstStyle>
            <a:lvl1pPr>
              <a:defRPr sz="1400">
                <a:latin typeface="Arial" panose="020B0604020202020204" pitchFamily="34" charset="0"/>
                <a:ea typeface="华文黑体_易方达" panose="02010600040101010101" pitchFamily="2" charset="-122"/>
                <a:cs typeface="Arial" panose="020B0604020202020204" pitchFamily="34" charset="0"/>
              </a:defRPr>
            </a:lvl1pPr>
          </a:lstStyle>
          <a:p>
            <a:pPr lvl="0"/>
            <a:endParaRPr lang="zh-CN" altLang="en-US" dirty="0"/>
          </a:p>
        </p:txBody>
      </p:sp>
      <p:sp>
        <p:nvSpPr>
          <p:cNvPr id="8" name="矩形 7"/>
          <p:cNvSpPr/>
          <p:nvPr userDrawn="1"/>
        </p:nvSpPr>
        <p:spPr>
          <a:xfrm>
            <a:off x="267299" y="4442230"/>
            <a:ext cx="6261092" cy="584775"/>
          </a:xfrm>
          <a:prstGeom prst="rect">
            <a:avLst/>
          </a:prstGeom>
        </p:spPr>
        <p:txBody>
          <a:bodyPr wrap="square">
            <a:spAutoFit/>
          </a:bodyPr>
          <a:lstStyle/>
          <a:p>
            <a:r>
              <a:rPr lang="zh-CN" altLang="zh-CN" sz="800" kern="1200" dirty="0">
                <a:solidFill>
                  <a:schemeClr val="bg1"/>
                </a:solidFill>
                <a:effectLst/>
                <a:latin typeface="华文黑体_易方达" panose="02010600040101010101" pitchFamily="2" charset="-122"/>
                <a:ea typeface="华文黑体_易方达" panose="02010600040101010101" pitchFamily="2" charset="-122"/>
                <a:cs typeface="华文黑体" panose="02010600040101010101" pitchFamily="2" charset="-122"/>
              </a:rPr>
              <a:t>本报告仅供本公司（指易方达基金管理有限公司，下同）内部使用或供机构投资者、销售渠道及其他合作方的具备投资专业知识的工作人员等参考，本报告中的信息或所表述的意见并不构成任何要约或要约邀请，也不构成对任何人的投资建议或收益担保。未经本公司授权，本报告的任何部分均不得以任何方式制作任何形式的拷贝、复印件或复制品；或再次分发、披露给任何第三方；或以任何侵犯本公司版权的其他方式使用。任何本公司以外的机构或个人发送、披露本报告的，则由其自行承担由此产生的全部责任。</a:t>
            </a:r>
          </a:p>
        </p:txBody>
      </p:sp>
      <p:sp>
        <p:nvSpPr>
          <p:cNvPr id="5" name="文本框 4"/>
          <p:cNvSpPr txBox="1"/>
          <p:nvPr userDrawn="1"/>
        </p:nvSpPr>
        <p:spPr>
          <a:xfrm>
            <a:off x="267299" y="3897061"/>
            <a:ext cx="2721434" cy="276999"/>
          </a:xfrm>
          <a:prstGeom prst="rect">
            <a:avLst/>
          </a:prstGeom>
          <a:noFill/>
        </p:spPr>
        <p:txBody>
          <a:bodyPr wrap="square" rtlCol="0">
            <a:spAutoFit/>
          </a:bodyPr>
          <a:lstStyle/>
          <a:p>
            <a:r>
              <a:rPr lang="zh-CN" altLang="en-US" sz="1200" dirty="0">
                <a:solidFill>
                  <a:schemeClr val="accent1"/>
                </a:solidFill>
                <a:latin typeface="+mn-ea"/>
                <a:ea typeface="+mn-ea"/>
              </a:rPr>
              <a:t>仅供内部交流讨论，禁止外传</a:t>
            </a:r>
            <a:endParaRPr lang="en-US" sz="1200" dirty="0">
              <a:solidFill>
                <a:schemeClr val="accent1"/>
              </a:solidFill>
              <a:latin typeface="+mn-ea"/>
              <a:ea typeface="+mn-ea"/>
            </a:endParaRPr>
          </a:p>
        </p:txBody>
      </p:sp>
    </p:spTree>
    <p:extLst>
      <p:ext uri="{BB962C8B-B14F-4D97-AF65-F5344CB8AC3E}">
        <p14:creationId xmlns:p14="http://schemas.microsoft.com/office/powerpoint/2010/main" val="432775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图形内容1">
    <p:spTree>
      <p:nvGrpSpPr>
        <p:cNvPr id="1" name=""/>
        <p:cNvGrpSpPr/>
        <p:nvPr/>
      </p:nvGrpSpPr>
      <p:grpSpPr>
        <a:xfrm>
          <a:off x="0" y="0"/>
          <a:ext cx="0" cy="0"/>
          <a:chOff x="0" y="0"/>
          <a:chExt cx="0" cy="0"/>
        </a:xfrm>
      </p:grpSpPr>
      <p:pic>
        <p:nvPicPr>
          <p:cNvPr id="9" name="Picture 8" descr="Bar_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792480"/>
          </a:xfrm>
          <a:prstGeom prst="rect">
            <a:avLst/>
          </a:prstGeom>
        </p:spPr>
      </p:pic>
      <p:sp>
        <p:nvSpPr>
          <p:cNvPr id="14" name="Rectangle 21"/>
          <p:cNvSpPr>
            <a:spLocks noGrp="1" noChangeArrowheads="1"/>
          </p:cNvSpPr>
          <p:nvPr>
            <p:ph type="title" hasCustomPrompt="1"/>
          </p:nvPr>
        </p:nvSpPr>
        <p:spPr bwMode="auto">
          <a:xfrm>
            <a:off x="363151" y="211632"/>
            <a:ext cx="6230154" cy="2680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45720" numCol="1" anchor="t"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sz="2300" b="1">
                <a:solidFill>
                  <a:schemeClr val="bg1"/>
                </a:solidFill>
                <a:latin typeface="+mn-lt"/>
                <a:ea typeface="华文黑体_易方达" panose="02010600040101010101" pitchFamily="2" charset="-122"/>
              </a:defRPr>
            </a:lvl1pPr>
          </a:lstStyle>
          <a:p>
            <a:pPr lvl="0"/>
            <a:r>
              <a:rPr lang="en-US" altLang="zh-CN" dirty="0"/>
              <a:t>Click  to add title</a:t>
            </a:r>
            <a:endParaRPr lang="en-US" dirty="0"/>
          </a:p>
        </p:txBody>
      </p:sp>
      <p:sp>
        <p:nvSpPr>
          <p:cNvPr id="15" name="Rectangle 22"/>
          <p:cNvSpPr>
            <a:spLocks noGrp="1" noChangeAspect="1" noChangeArrowheads="1"/>
          </p:cNvSpPr>
          <p:nvPr>
            <p:ph idx="10" hasCustomPrompt="1"/>
          </p:nvPr>
        </p:nvSpPr>
        <p:spPr bwMode="auto">
          <a:xfrm>
            <a:off x="360363" y="1296527"/>
            <a:ext cx="4465637" cy="2479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0" marR="0" indent="0" algn="l" defTabSz="914400" rtl="0" eaLnBrk="1" fontAlgn="base" latinLnBrk="0" hangingPunct="1">
              <a:lnSpc>
                <a:spcPts val="1800"/>
              </a:lnSpc>
              <a:spcBef>
                <a:spcPts val="0"/>
              </a:spcBef>
              <a:spcAft>
                <a:spcPct val="0"/>
              </a:spcAft>
              <a:buClrTx/>
              <a:buSzTx/>
              <a:buFontTx/>
              <a:buNone/>
              <a:tabLst/>
              <a:defRPr sz="1500" b="0" baseline="0">
                <a:solidFill>
                  <a:srgbClr val="005096"/>
                </a:solidFill>
                <a:latin typeface="+mn-lt"/>
                <a:ea typeface="华文黑体_易方达" panose="02010600040101010101" pitchFamily="2" charset="-122"/>
              </a:defRPr>
            </a:lvl1pPr>
            <a:lvl2pPr algn="l">
              <a:lnSpc>
                <a:spcPts val="2400"/>
              </a:lnSpc>
              <a:buFontTx/>
              <a:buNone/>
              <a:defRPr sz="1500" baseline="0">
                <a:solidFill>
                  <a:schemeClr val="bg1"/>
                </a:solidFill>
                <a:latin typeface="Arial"/>
              </a:defRPr>
            </a:lvl2pPr>
            <a:lvl3pPr>
              <a:buFontTx/>
              <a:buNone/>
              <a:defRPr/>
            </a:lvl3pPr>
            <a:lvl4pPr>
              <a:buFontTx/>
              <a:buNone/>
              <a:defRPr/>
            </a:lvl4pPr>
            <a:lvl5pPr>
              <a:buFontTx/>
              <a:buNone/>
              <a:defRPr/>
            </a:lvl5pPr>
          </a:lstStyle>
          <a:p>
            <a:pPr lvl="0"/>
            <a:r>
              <a:rPr lang="en-US" altLang="zh-CN" dirty="0"/>
              <a:t>Click  to add title</a:t>
            </a:r>
            <a:endParaRPr lang="en-US" dirty="0"/>
          </a:p>
        </p:txBody>
      </p:sp>
      <p:sp>
        <p:nvSpPr>
          <p:cNvPr id="17" name="Slide Number Placeholder 5"/>
          <p:cNvSpPr txBox="1">
            <a:spLocks/>
          </p:cNvSpPr>
          <p:nvPr userDrawn="1"/>
        </p:nvSpPr>
        <p:spPr bwMode="auto">
          <a:xfrm>
            <a:off x="8359020" y="4791886"/>
            <a:ext cx="448205" cy="1418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fld id="{BDAEED39-8CE5-E849-8BB2-D2203B6D9153}" type="slidenum">
              <a:rPr lang="en-US" altLang="zh-CN" sz="800" smtClean="0">
                <a:solidFill>
                  <a:srgbClr val="505050"/>
                </a:solidFill>
                <a:latin typeface="Arial"/>
                <a:ea typeface="黑体" pitchFamily="49" charset="-122"/>
                <a:cs typeface="Arial"/>
              </a:rPr>
              <a:pPr algn="r"/>
              <a:t>‹#›</a:t>
            </a:fld>
            <a:endParaRPr lang="en-US" altLang="zh-CN" sz="800" dirty="0">
              <a:solidFill>
                <a:srgbClr val="505050"/>
              </a:solidFill>
              <a:latin typeface="Arial"/>
              <a:ea typeface="黑体" pitchFamily="49" charset="-122"/>
              <a:cs typeface="Arial"/>
            </a:endParaRPr>
          </a:p>
          <a:p>
            <a:pPr algn="r"/>
            <a:endParaRPr lang="en-US" altLang="zh-CN" sz="800" dirty="0">
              <a:solidFill>
                <a:srgbClr val="505050"/>
              </a:solidFill>
              <a:latin typeface="Arial"/>
              <a:ea typeface="黑体" pitchFamily="49" charset="-122"/>
              <a:cs typeface="Arial"/>
            </a:endParaRPr>
          </a:p>
        </p:txBody>
      </p:sp>
      <p:pic>
        <p:nvPicPr>
          <p:cNvPr id="11" name="Picture 5" descr="Lin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8300" y="4729417"/>
            <a:ext cx="8424672" cy="6096"/>
          </a:xfrm>
          <a:prstGeom prst="rect">
            <a:avLst/>
          </a:prstGeom>
          <a:ln>
            <a:solidFill>
              <a:schemeClr val="bg1">
                <a:lumMod val="65000"/>
              </a:schemeClr>
            </a:solidFill>
          </a:ln>
        </p:spPr>
      </p:pic>
      <p:sp>
        <p:nvSpPr>
          <p:cNvPr id="2" name="矩形 1"/>
          <p:cNvSpPr/>
          <p:nvPr userDrawn="1"/>
        </p:nvSpPr>
        <p:spPr>
          <a:xfrm>
            <a:off x="-1342724" y="792480"/>
            <a:ext cx="1217596" cy="4385816"/>
          </a:xfrm>
          <a:prstGeom prst="rect">
            <a:avLst/>
          </a:prstGeom>
        </p:spPr>
        <p:txBody>
          <a:bodyPr wrap="square">
            <a:spAutoFit/>
          </a:bodyPr>
          <a:lstStyle/>
          <a:p>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1. 图表标题字体为</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Arial</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，一般为10号（视需要可调），深蓝（R0，G80，B150） </a:t>
            </a:r>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2. 备注为Arial，7号，灰色（R60，G60，B60） </a:t>
            </a:r>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3. 图例字体使用</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Arial</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 </a:t>
            </a:r>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4. 图表中数字字体统一为Arial</a:t>
            </a: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图表统一使用纯白底色，不得自行添加背景色，不能对图表使用渐变、阴影、立体等复杂效果， 所有图表不使用边框</a:t>
            </a:r>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图中背景实线使用浅灰色实线背景（</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R204</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G204</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B204</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a:t>
            </a:r>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连接线条建议</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1.5</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磅，灰色 （</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R150</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G150</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B150</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a:t>
            </a:r>
          </a:p>
        </p:txBody>
      </p:sp>
      <p:pic>
        <p:nvPicPr>
          <p:cNvPr id="13" name="图片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99995" y="81588"/>
            <a:ext cx="1480616" cy="629304"/>
          </a:xfrm>
          <a:prstGeom prst="rect">
            <a:avLst/>
          </a:prstGeom>
        </p:spPr>
      </p:pic>
      <p:sp>
        <p:nvSpPr>
          <p:cNvPr id="16" name="文本框 15"/>
          <p:cNvSpPr txBox="1"/>
          <p:nvPr userDrawn="1"/>
        </p:nvSpPr>
        <p:spPr>
          <a:xfrm>
            <a:off x="283240" y="4755705"/>
            <a:ext cx="2576919" cy="215444"/>
          </a:xfrm>
          <a:prstGeom prst="rect">
            <a:avLst/>
          </a:prstGeom>
          <a:noFill/>
        </p:spPr>
        <p:txBody>
          <a:bodyPr wrap="square" rtlCol="0">
            <a:spAutoFit/>
          </a:bodyPr>
          <a:lstStyle/>
          <a:p>
            <a:r>
              <a:rPr lang="en-US" altLang="zh-CN" sz="800" dirty="0">
                <a:solidFill>
                  <a:srgbClr val="3C3C3C"/>
                </a:solidFill>
                <a:latin typeface="Arial"/>
                <a:ea typeface="华文黑体_易方达" panose="02010600040101010101" pitchFamily="2" charset="-122"/>
                <a:cs typeface="华文黑体" panose="02010600040101010101" pitchFamily="2" charset="-122"/>
              </a:rPr>
              <a:t>E Fund Management Co., Ltd.</a:t>
            </a:r>
            <a:endParaRPr lang="zh-CN" altLang="en-US" sz="800" dirty="0">
              <a:solidFill>
                <a:srgbClr val="3C3C3C"/>
              </a:solidFill>
              <a:latin typeface="Arial"/>
              <a:ea typeface="华文黑体_易方达" panose="02010600040101010101" pitchFamily="2" charset="-122"/>
              <a:cs typeface="华文黑体" panose="02010600040101010101" pitchFamily="2" charset="-122"/>
            </a:endParaRPr>
          </a:p>
        </p:txBody>
      </p:sp>
      <p:sp>
        <p:nvSpPr>
          <p:cNvPr id="12" name="文本框 11"/>
          <p:cNvSpPr txBox="1"/>
          <p:nvPr userDrawn="1"/>
        </p:nvSpPr>
        <p:spPr>
          <a:xfrm>
            <a:off x="3974707" y="4770358"/>
            <a:ext cx="2576919" cy="215444"/>
          </a:xfrm>
          <a:prstGeom prst="rect">
            <a:avLst/>
          </a:prstGeom>
          <a:noFill/>
        </p:spPr>
        <p:txBody>
          <a:bodyPr wrap="square" rtlCol="0">
            <a:spAutoFit/>
          </a:bodyPr>
          <a:lstStyle/>
          <a:p>
            <a:r>
              <a:rPr lang="en-US" altLang="zh-CN" sz="800" dirty="0">
                <a:solidFill>
                  <a:srgbClr val="3C3C3C"/>
                </a:solidFill>
                <a:latin typeface="Arial" panose="020B0604020202020204" pitchFamily="34" charset="0"/>
                <a:ea typeface="华文黑体_易方达" panose="02010600040101010101" pitchFamily="2" charset="-122"/>
                <a:cs typeface="Arial" panose="020B0604020202020204" pitchFamily="34" charset="0"/>
              </a:rPr>
              <a:t>For Internal Use Only</a:t>
            </a:r>
            <a:endParaRPr lang="zh-CN" altLang="en-US" sz="800" dirty="0">
              <a:solidFill>
                <a:srgbClr val="3C3C3C"/>
              </a:solidFill>
              <a:latin typeface="Arial" panose="020B0604020202020204" pitchFamily="34" charset="0"/>
              <a:ea typeface="华文黑体_易方达" panose="02010600040101010101" pitchFamily="2" charset="-122"/>
              <a:cs typeface="Arial" panose="020B0604020202020204" pitchFamily="34" charset="0"/>
            </a:endParaRPr>
          </a:p>
        </p:txBody>
      </p:sp>
    </p:spTree>
    <p:extLst>
      <p:ext uri="{BB962C8B-B14F-4D97-AF65-F5344CB8AC3E}">
        <p14:creationId xmlns:p14="http://schemas.microsoft.com/office/powerpoint/2010/main" val="855976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表格内容1">
    <p:spTree>
      <p:nvGrpSpPr>
        <p:cNvPr id="1" name=""/>
        <p:cNvGrpSpPr/>
        <p:nvPr/>
      </p:nvGrpSpPr>
      <p:grpSpPr>
        <a:xfrm>
          <a:off x="0" y="0"/>
          <a:ext cx="0" cy="0"/>
          <a:chOff x="0" y="0"/>
          <a:chExt cx="0" cy="0"/>
        </a:xfrm>
      </p:grpSpPr>
      <p:pic>
        <p:nvPicPr>
          <p:cNvPr id="9" name="Picture 8" descr="Bar_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792480"/>
          </a:xfrm>
          <a:prstGeom prst="rect">
            <a:avLst/>
          </a:prstGeom>
        </p:spPr>
      </p:pic>
      <p:sp>
        <p:nvSpPr>
          <p:cNvPr id="16" name="Rectangle 21"/>
          <p:cNvSpPr>
            <a:spLocks noGrp="1" noChangeArrowheads="1"/>
          </p:cNvSpPr>
          <p:nvPr>
            <p:ph type="title" hasCustomPrompt="1"/>
          </p:nvPr>
        </p:nvSpPr>
        <p:spPr bwMode="auto">
          <a:xfrm>
            <a:off x="363151" y="211632"/>
            <a:ext cx="6268655" cy="2680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45720" numCol="1" anchor="t"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sz="2300" b="1">
                <a:solidFill>
                  <a:schemeClr val="bg1"/>
                </a:solidFill>
                <a:latin typeface="+mn-lt"/>
                <a:ea typeface="华文黑体_易方达" panose="02010600040101010101" pitchFamily="2" charset="-122"/>
              </a:defRPr>
            </a:lvl1pPr>
          </a:lstStyle>
          <a:p>
            <a:pPr lvl="0"/>
            <a:r>
              <a:rPr lang="en-US" altLang="zh-CN" dirty="0"/>
              <a:t>Click  to add title</a:t>
            </a:r>
            <a:endParaRPr lang="en-US" dirty="0"/>
          </a:p>
        </p:txBody>
      </p:sp>
      <p:sp>
        <p:nvSpPr>
          <p:cNvPr id="17" name="Rectangle 22"/>
          <p:cNvSpPr>
            <a:spLocks noGrp="1" noChangeAspect="1" noChangeArrowheads="1"/>
          </p:cNvSpPr>
          <p:nvPr>
            <p:ph idx="10" hasCustomPrompt="1"/>
          </p:nvPr>
        </p:nvSpPr>
        <p:spPr bwMode="auto">
          <a:xfrm>
            <a:off x="360363" y="1296527"/>
            <a:ext cx="8432609" cy="9313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0" marR="0" indent="0" algn="l" defTabSz="914400" rtl="0" eaLnBrk="1" fontAlgn="base" latinLnBrk="0" hangingPunct="1">
              <a:lnSpc>
                <a:spcPts val="1800"/>
              </a:lnSpc>
              <a:spcBef>
                <a:spcPts val="0"/>
              </a:spcBef>
              <a:spcAft>
                <a:spcPct val="0"/>
              </a:spcAft>
              <a:buClrTx/>
              <a:buSzTx/>
              <a:buFontTx/>
              <a:buNone/>
              <a:tabLst/>
              <a:defRPr sz="1500" b="0" baseline="0">
                <a:solidFill>
                  <a:srgbClr val="005096"/>
                </a:solidFill>
                <a:latin typeface="+mn-lt"/>
                <a:ea typeface="华文黑体_易方达" panose="02010600040101010101" pitchFamily="2" charset="-122"/>
              </a:defRPr>
            </a:lvl1pPr>
            <a:lvl2pPr algn="l">
              <a:lnSpc>
                <a:spcPts val="2400"/>
              </a:lnSpc>
              <a:buFontTx/>
              <a:buNone/>
              <a:defRPr sz="1500" baseline="0">
                <a:solidFill>
                  <a:schemeClr val="bg1"/>
                </a:solidFill>
                <a:latin typeface="Arial"/>
              </a:defRPr>
            </a:lvl2pPr>
            <a:lvl3pPr>
              <a:buFontTx/>
              <a:buNone/>
              <a:defRPr/>
            </a:lvl3pPr>
            <a:lvl4pPr>
              <a:buFontTx/>
              <a:buNone/>
              <a:defRPr/>
            </a:lvl4pPr>
            <a:lvl5pPr>
              <a:buFontTx/>
              <a:buNone/>
              <a:defRPr/>
            </a:lvl5pPr>
          </a:lstStyle>
          <a:p>
            <a:pPr lvl="0"/>
            <a:r>
              <a:rPr lang="en-US" altLang="zh-CN" dirty="0"/>
              <a:t>Click  to add title</a:t>
            </a:r>
            <a:br>
              <a:rPr lang="en-US" altLang="zh-CN" dirty="0"/>
            </a:br>
            <a:endParaRPr lang="en-US" dirty="0"/>
          </a:p>
        </p:txBody>
      </p:sp>
      <p:sp>
        <p:nvSpPr>
          <p:cNvPr id="21" name="Slide Number Placeholder 5"/>
          <p:cNvSpPr txBox="1">
            <a:spLocks/>
          </p:cNvSpPr>
          <p:nvPr userDrawn="1"/>
        </p:nvSpPr>
        <p:spPr bwMode="auto">
          <a:xfrm>
            <a:off x="8359020" y="4791886"/>
            <a:ext cx="448205" cy="1418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fld id="{BDAEED39-8CE5-E849-8BB2-D2203B6D9153}" type="slidenum">
              <a:rPr lang="en-US" altLang="zh-CN" sz="800" smtClean="0">
                <a:solidFill>
                  <a:srgbClr val="505050"/>
                </a:solidFill>
                <a:latin typeface="Arial"/>
                <a:ea typeface="黑体" pitchFamily="49" charset="-122"/>
                <a:cs typeface="Arial"/>
              </a:rPr>
              <a:pPr algn="r"/>
              <a:t>‹#›</a:t>
            </a:fld>
            <a:endParaRPr lang="en-US" altLang="zh-CN" sz="800" dirty="0">
              <a:solidFill>
                <a:srgbClr val="505050"/>
              </a:solidFill>
              <a:latin typeface="Arial"/>
              <a:ea typeface="黑体" pitchFamily="49" charset="-122"/>
              <a:cs typeface="Arial"/>
            </a:endParaRPr>
          </a:p>
          <a:p>
            <a:pPr algn="r"/>
            <a:endParaRPr lang="en-US" altLang="zh-CN" sz="800" dirty="0">
              <a:solidFill>
                <a:srgbClr val="505050"/>
              </a:solidFill>
              <a:latin typeface="Arial"/>
              <a:ea typeface="黑体" pitchFamily="49" charset="-122"/>
              <a:cs typeface="Arial"/>
            </a:endParaRPr>
          </a:p>
        </p:txBody>
      </p:sp>
      <p:pic>
        <p:nvPicPr>
          <p:cNvPr id="11" name="Picture 5" descr="Lin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8300" y="4729417"/>
            <a:ext cx="8424672" cy="6096"/>
          </a:xfrm>
          <a:prstGeom prst="rect">
            <a:avLst/>
          </a:prstGeom>
          <a:ln>
            <a:solidFill>
              <a:schemeClr val="bg1">
                <a:lumMod val="65000"/>
              </a:schemeClr>
            </a:solidFill>
          </a:ln>
        </p:spPr>
      </p:pic>
      <p:sp>
        <p:nvSpPr>
          <p:cNvPr id="2" name="矩形 1"/>
          <p:cNvSpPr/>
          <p:nvPr userDrawn="1"/>
        </p:nvSpPr>
        <p:spPr>
          <a:xfrm>
            <a:off x="-1400475" y="1269871"/>
            <a:ext cx="1400475" cy="3277820"/>
          </a:xfrm>
          <a:prstGeom prst="rect">
            <a:avLst/>
          </a:prstGeom>
        </p:spPr>
        <p:txBody>
          <a:bodyPr wrap="square">
            <a:spAutoFit/>
          </a:bodyPr>
          <a:lstStyle/>
          <a:p>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1. 表格标题文字为</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Arial</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，颜色深蓝（R0，G80，B150）</a:t>
            </a:r>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 2. 表头背景颜色为亮蓝（R30，G185，B225），字体为白色加粗 </a:t>
            </a:r>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3. 表格内文字字体统一为</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Arial</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，字体颜色为灰色（R60，G60，B60） </a:t>
            </a:r>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4. 表格数字字体统一为Arial，字体颜色为灰色，同上 </a:t>
            </a:r>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5. 表格背景色为灰色（R242，G242，B242）或白色 </a:t>
            </a:r>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表内文字、数字等的字体大小可根据需要调整所有图表不使用边框</a:t>
            </a:r>
          </a:p>
        </p:txBody>
      </p:sp>
      <p:sp>
        <p:nvSpPr>
          <p:cNvPr id="4" name="表格占位符 3"/>
          <p:cNvSpPr>
            <a:spLocks noGrp="1"/>
          </p:cNvSpPr>
          <p:nvPr>
            <p:ph type="tbl" sz="quarter" idx="11"/>
          </p:nvPr>
        </p:nvSpPr>
        <p:spPr>
          <a:xfrm>
            <a:off x="368300" y="2743200"/>
            <a:ext cx="8412163" cy="1636713"/>
          </a:xfrm>
          <a:prstGeom prst="rect">
            <a:avLst/>
          </a:prstGeom>
        </p:spPr>
        <p:txBody>
          <a:bodyPr/>
          <a:lstStyle/>
          <a:p>
            <a:r>
              <a:rPr lang="zh-CN" altLang="en-US"/>
              <a:t>单击图标添加表格</a:t>
            </a:r>
          </a:p>
        </p:txBody>
      </p:sp>
      <p:pic>
        <p:nvPicPr>
          <p:cNvPr id="13" name="图片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99995" y="81588"/>
            <a:ext cx="1480616" cy="629304"/>
          </a:xfrm>
          <a:prstGeom prst="rect">
            <a:avLst/>
          </a:prstGeom>
        </p:spPr>
      </p:pic>
      <p:sp>
        <p:nvSpPr>
          <p:cNvPr id="14" name="文本框 13"/>
          <p:cNvSpPr txBox="1"/>
          <p:nvPr userDrawn="1"/>
        </p:nvSpPr>
        <p:spPr>
          <a:xfrm>
            <a:off x="283240" y="4755705"/>
            <a:ext cx="2576919" cy="215444"/>
          </a:xfrm>
          <a:prstGeom prst="rect">
            <a:avLst/>
          </a:prstGeom>
          <a:noFill/>
        </p:spPr>
        <p:txBody>
          <a:bodyPr wrap="square" rtlCol="0">
            <a:spAutoFit/>
          </a:bodyPr>
          <a:lstStyle/>
          <a:p>
            <a:r>
              <a:rPr lang="en-US" altLang="zh-CN" sz="800" dirty="0">
                <a:solidFill>
                  <a:srgbClr val="3C3C3C"/>
                </a:solidFill>
                <a:latin typeface="Arial"/>
                <a:ea typeface="华文黑体_易方达" panose="02010600040101010101" pitchFamily="2" charset="-122"/>
                <a:cs typeface="华文黑体" panose="02010600040101010101" pitchFamily="2" charset="-122"/>
              </a:rPr>
              <a:t>E Fund Management Co., Ltd.</a:t>
            </a:r>
            <a:endParaRPr lang="zh-CN" altLang="en-US" sz="800" dirty="0">
              <a:solidFill>
                <a:srgbClr val="3C3C3C"/>
              </a:solidFill>
              <a:latin typeface="Arial"/>
              <a:ea typeface="华文黑体_易方达" panose="02010600040101010101" pitchFamily="2" charset="-122"/>
              <a:cs typeface="华文黑体" panose="02010600040101010101" pitchFamily="2" charset="-122"/>
            </a:endParaRPr>
          </a:p>
        </p:txBody>
      </p:sp>
      <p:sp>
        <p:nvSpPr>
          <p:cNvPr id="15" name="文本框 14"/>
          <p:cNvSpPr txBox="1"/>
          <p:nvPr userDrawn="1"/>
        </p:nvSpPr>
        <p:spPr>
          <a:xfrm>
            <a:off x="3974707" y="4770358"/>
            <a:ext cx="2576919" cy="215444"/>
          </a:xfrm>
          <a:prstGeom prst="rect">
            <a:avLst/>
          </a:prstGeom>
          <a:noFill/>
        </p:spPr>
        <p:txBody>
          <a:bodyPr wrap="square" rtlCol="0">
            <a:spAutoFit/>
          </a:bodyPr>
          <a:lstStyle/>
          <a:p>
            <a:r>
              <a:rPr lang="en-US" altLang="zh-CN" sz="800" dirty="0">
                <a:solidFill>
                  <a:srgbClr val="3C3C3C"/>
                </a:solidFill>
                <a:latin typeface="Arial" panose="020B0604020202020204" pitchFamily="34" charset="0"/>
                <a:ea typeface="华文黑体_易方达" panose="02010600040101010101" pitchFamily="2" charset="-122"/>
                <a:cs typeface="Arial" panose="020B0604020202020204" pitchFamily="34" charset="0"/>
              </a:rPr>
              <a:t>For Internal Use Only</a:t>
            </a:r>
            <a:endParaRPr lang="zh-CN" altLang="en-US" sz="800" dirty="0">
              <a:solidFill>
                <a:srgbClr val="3C3C3C"/>
              </a:solidFill>
              <a:latin typeface="Arial" panose="020B0604020202020204" pitchFamily="34" charset="0"/>
              <a:ea typeface="华文黑体_易方达" panose="02010600040101010101" pitchFamily="2" charset="-122"/>
              <a:cs typeface="Arial" panose="020B0604020202020204" pitchFamily="34" charset="0"/>
            </a:endParaRPr>
          </a:p>
        </p:txBody>
      </p:sp>
    </p:spTree>
    <p:extLst>
      <p:ext uri="{BB962C8B-B14F-4D97-AF65-F5344CB8AC3E}">
        <p14:creationId xmlns:p14="http://schemas.microsoft.com/office/powerpoint/2010/main" val="4198566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结尾页">
    <p:spTree>
      <p:nvGrpSpPr>
        <p:cNvPr id="1" name=""/>
        <p:cNvGrpSpPr/>
        <p:nvPr/>
      </p:nvGrpSpPr>
      <p:grpSpPr>
        <a:xfrm>
          <a:off x="0" y="0"/>
          <a:ext cx="0" cy="0"/>
          <a:chOff x="0" y="0"/>
          <a:chExt cx="0" cy="0"/>
        </a:xfrm>
      </p:grpSpPr>
      <p:pic>
        <p:nvPicPr>
          <p:cNvPr id="5" name="Picture 4" descr="Bar_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355783"/>
            <a:ext cx="9144000" cy="792480"/>
          </a:xfrm>
          <a:prstGeom prst="rect">
            <a:avLst/>
          </a:prstGeom>
        </p:spPr>
      </p:pic>
      <p:sp>
        <p:nvSpPr>
          <p:cNvPr id="14" name="Rectangle 22"/>
          <p:cNvSpPr>
            <a:spLocks noGrp="1" noChangeAspect="1" noChangeArrowheads="1"/>
          </p:cNvSpPr>
          <p:nvPr>
            <p:ph idx="10" hasCustomPrompt="1"/>
          </p:nvPr>
        </p:nvSpPr>
        <p:spPr bwMode="auto">
          <a:xfrm>
            <a:off x="349052" y="1188517"/>
            <a:ext cx="4857750" cy="20877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0" indent="0" algn="l">
              <a:lnSpc>
                <a:spcPct val="100000"/>
              </a:lnSpc>
              <a:buFontTx/>
              <a:buNone/>
              <a:defRPr lang="zh-CN" altLang="en-US" sz="4500" b="1" i="0" kern="1200" dirty="0" smtClean="0">
                <a:solidFill>
                  <a:srgbClr val="005096"/>
                </a:solidFill>
                <a:latin typeface="+mn-lt"/>
                <a:ea typeface="华文黑体_易方达" panose="02010600040101010101" pitchFamily="2" charset="-122"/>
                <a:cs typeface="华文黑体" panose="02010600040101010101" pitchFamily="2" charset="-122"/>
              </a:defRPr>
            </a:lvl1pPr>
            <a:lvl2pPr algn="l">
              <a:lnSpc>
                <a:spcPts val="2400"/>
              </a:lnSpc>
              <a:buFontTx/>
              <a:buNone/>
              <a:defRPr sz="1500" baseline="0">
                <a:solidFill>
                  <a:schemeClr val="bg1"/>
                </a:solidFill>
                <a:latin typeface="Arial"/>
              </a:defRPr>
            </a:lvl2pPr>
            <a:lvl3pPr>
              <a:buFontTx/>
              <a:buNone/>
              <a:defRPr/>
            </a:lvl3pPr>
            <a:lvl4pPr>
              <a:buFontTx/>
              <a:buNone/>
              <a:defRPr/>
            </a:lvl4pPr>
            <a:lvl5pPr>
              <a:buFontTx/>
              <a:buNone/>
              <a:defRPr/>
            </a:lvl5pPr>
          </a:lstStyle>
          <a:p>
            <a:pPr lvl="0"/>
            <a:r>
              <a:rPr lang="en-US" altLang="zh-CN" dirty="0"/>
              <a:t>Thank You</a:t>
            </a:r>
            <a:br>
              <a:rPr lang="en-US" altLang="zh-CN" dirty="0"/>
            </a:br>
            <a:endParaRPr lang="en-US" dirty="0"/>
          </a:p>
        </p:txBody>
      </p:sp>
      <p:sp>
        <p:nvSpPr>
          <p:cNvPr id="8" name="Rectangle 22"/>
          <p:cNvSpPr>
            <a:spLocks noGrp="1" noChangeAspect="1" noChangeArrowheads="1"/>
          </p:cNvSpPr>
          <p:nvPr>
            <p:ph idx="4294967295"/>
          </p:nvPr>
        </p:nvSpPr>
        <p:spPr bwMode="auto">
          <a:xfrm>
            <a:off x="3540648" y="3518916"/>
            <a:ext cx="5239963" cy="4433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0" marR="0" indent="0" algn="l" defTabSz="914400" rtl="0" eaLnBrk="1" fontAlgn="base" latinLnBrk="0" hangingPunct="1">
              <a:lnSpc>
                <a:spcPts val="950"/>
              </a:lnSpc>
              <a:spcBef>
                <a:spcPts val="0"/>
              </a:spcBef>
              <a:spcAft>
                <a:spcPct val="0"/>
              </a:spcAft>
              <a:buClrTx/>
              <a:buSzTx/>
              <a:buFontTx/>
              <a:buNone/>
              <a:tabLst/>
              <a:defRPr sz="800" b="0" baseline="0">
                <a:solidFill>
                  <a:schemeClr val="bg1"/>
                </a:solidFill>
                <a:latin typeface="华文黑体"/>
                <a:ea typeface="华文黑体"/>
              </a:defRPr>
            </a:lvl1pPr>
            <a:lvl2pPr algn="l">
              <a:lnSpc>
                <a:spcPts val="2400"/>
              </a:lnSpc>
              <a:buFontTx/>
              <a:buNone/>
              <a:defRPr sz="1500" baseline="0">
                <a:solidFill>
                  <a:schemeClr val="bg1"/>
                </a:solidFill>
                <a:latin typeface="Arial"/>
              </a:defRPr>
            </a:lvl2pPr>
            <a:lvl3pPr>
              <a:buFontTx/>
              <a:buNone/>
              <a:defRPr/>
            </a:lvl3pPr>
            <a:lvl4pPr>
              <a:buFontTx/>
              <a:buNone/>
              <a:defRPr/>
            </a:lvl4pPr>
            <a:lvl5pPr>
              <a:buFontTx/>
              <a:buNone/>
              <a:defRPr/>
            </a:lvl5pPr>
          </a:lstStyle>
          <a:p>
            <a:pPr lvl="0">
              <a:lnSpc>
                <a:spcPct val="150000"/>
              </a:lnSpc>
            </a:pPr>
            <a:r>
              <a:rPr lang="zh-CN" altLang="en-US" sz="1000" b="1">
                <a:latin typeface="黑体" panose="02010609060101010101" pitchFamily="49" charset="-122"/>
                <a:ea typeface="黑体" panose="02010609060101010101" pitchFamily="49" charset="-122"/>
              </a:rPr>
              <a:t>单击此处编辑母版文本样式</a:t>
            </a:r>
          </a:p>
        </p:txBody>
      </p:sp>
      <p:sp>
        <p:nvSpPr>
          <p:cNvPr id="2" name="矩形 1"/>
          <p:cNvSpPr/>
          <p:nvPr userDrawn="1"/>
        </p:nvSpPr>
        <p:spPr>
          <a:xfrm>
            <a:off x="-1361975" y="1217392"/>
            <a:ext cx="1284973" cy="2446824"/>
          </a:xfrm>
          <a:prstGeom prst="rect">
            <a:avLst/>
          </a:prstGeom>
        </p:spPr>
        <p:txBody>
          <a:bodyPr wrap="square">
            <a:spAutoFit/>
          </a:bodyPr>
          <a:lstStyle/>
          <a:p>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1. 答谢词字体：</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Arial</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，45号，加粗，答谢词内容可根据实际需要修改 </a:t>
            </a:r>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2. 公司信息：Arial，11号，公司名称、处所等相关信息可根据具体需要修改</a:t>
            </a: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 封底页不得擅自添加任何图片 </a:t>
            </a:r>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 文字、颜色、位置等不得擅自变</a:t>
            </a:r>
          </a:p>
        </p:txBody>
      </p:sp>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53163" y="4443086"/>
            <a:ext cx="1480616" cy="629304"/>
          </a:xfrm>
          <a:prstGeom prst="rect">
            <a:avLst/>
          </a:prstGeom>
        </p:spPr>
      </p:pic>
    </p:spTree>
    <p:extLst>
      <p:ext uri="{BB962C8B-B14F-4D97-AF65-F5344CB8AC3E}">
        <p14:creationId xmlns:p14="http://schemas.microsoft.com/office/powerpoint/2010/main" val="335044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10" name="Picture 9" descr="Bar_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792480"/>
          </a:xfrm>
          <a:prstGeom prst="rect">
            <a:avLst/>
          </a:prstGeom>
        </p:spPr>
      </p:pic>
      <p:sp>
        <p:nvSpPr>
          <p:cNvPr id="17" name="Rectangle 21"/>
          <p:cNvSpPr>
            <a:spLocks noGrp="1" noChangeArrowheads="1"/>
          </p:cNvSpPr>
          <p:nvPr>
            <p:ph type="title" hasCustomPrompt="1"/>
          </p:nvPr>
        </p:nvSpPr>
        <p:spPr bwMode="auto">
          <a:xfrm>
            <a:off x="363151" y="211632"/>
            <a:ext cx="3946375" cy="2680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45720" numCol="1" anchor="t"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sz="2300">
                <a:solidFill>
                  <a:schemeClr val="bg1"/>
                </a:solidFill>
                <a:latin typeface="+mj-lt"/>
                <a:ea typeface="华文黑体_易方达" panose="02010600040101010101" pitchFamily="2" charset="-122"/>
              </a:defRPr>
            </a:lvl1pPr>
          </a:lstStyle>
          <a:p>
            <a:pPr lvl="0"/>
            <a:r>
              <a:rPr lang="en-US" altLang="zh-CN" dirty="0"/>
              <a:t>Click to add title</a:t>
            </a:r>
            <a:endParaRPr lang="en-US" dirty="0"/>
          </a:p>
        </p:txBody>
      </p:sp>
      <p:sp>
        <p:nvSpPr>
          <p:cNvPr id="33" name="Rectangle 22"/>
          <p:cNvSpPr>
            <a:spLocks noGrp="1" noChangeAspect="1" noChangeArrowheads="1"/>
          </p:cNvSpPr>
          <p:nvPr>
            <p:ph idx="10" hasCustomPrompt="1"/>
          </p:nvPr>
        </p:nvSpPr>
        <p:spPr bwMode="auto">
          <a:xfrm>
            <a:off x="360363" y="1296527"/>
            <a:ext cx="8030104" cy="2479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marL="0" marR="0" indent="0" algn="l" defTabSz="914400" rtl="0" eaLnBrk="1" fontAlgn="base" latinLnBrk="0" hangingPunct="1">
              <a:lnSpc>
                <a:spcPts val="1800"/>
              </a:lnSpc>
              <a:spcBef>
                <a:spcPts val="0"/>
              </a:spcBef>
              <a:spcAft>
                <a:spcPct val="0"/>
              </a:spcAft>
              <a:buClrTx/>
              <a:buSzTx/>
              <a:buFontTx/>
              <a:buNone/>
              <a:tabLst/>
              <a:defRPr sz="1500" b="0" baseline="0">
                <a:solidFill>
                  <a:srgbClr val="005096"/>
                </a:solidFill>
                <a:latin typeface="+mn-lt"/>
                <a:ea typeface="华文黑体_易方达" panose="02010600040101010101" pitchFamily="2" charset="-122"/>
              </a:defRPr>
            </a:lvl1pPr>
            <a:lvl2pPr algn="l">
              <a:lnSpc>
                <a:spcPts val="2400"/>
              </a:lnSpc>
              <a:buFontTx/>
              <a:buNone/>
              <a:defRPr sz="1500" baseline="0">
                <a:solidFill>
                  <a:schemeClr val="bg1"/>
                </a:solidFill>
                <a:latin typeface="Arial"/>
              </a:defRPr>
            </a:lvl2pPr>
            <a:lvl3pPr>
              <a:buFontTx/>
              <a:buNone/>
              <a:defRPr/>
            </a:lvl3pPr>
            <a:lvl4pPr>
              <a:buFontTx/>
              <a:buNone/>
              <a:defRPr/>
            </a:lvl4pPr>
            <a:lvl5pPr>
              <a:buFontTx/>
              <a:buNone/>
              <a:defRPr/>
            </a:lvl5pPr>
          </a:lstStyle>
          <a:p>
            <a:pPr lvl="0"/>
            <a:r>
              <a:rPr lang="en-US" altLang="zh-CN" dirty="0"/>
              <a:t>Click to add title</a:t>
            </a:r>
            <a:endParaRPr lang="en-US" dirty="0"/>
          </a:p>
        </p:txBody>
      </p:sp>
      <p:sp>
        <p:nvSpPr>
          <p:cNvPr id="16" name="Slide Number Placeholder 5"/>
          <p:cNvSpPr txBox="1">
            <a:spLocks/>
          </p:cNvSpPr>
          <p:nvPr userDrawn="1"/>
        </p:nvSpPr>
        <p:spPr bwMode="auto">
          <a:xfrm>
            <a:off x="8359020" y="4791886"/>
            <a:ext cx="448205" cy="1418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fld id="{BDAEED39-8CE5-E849-8BB2-D2203B6D9153}" type="slidenum">
              <a:rPr lang="en-US" altLang="zh-CN" sz="800" smtClean="0">
                <a:solidFill>
                  <a:srgbClr val="505050"/>
                </a:solidFill>
                <a:latin typeface="Arial"/>
                <a:ea typeface="黑体" pitchFamily="49" charset="-122"/>
                <a:cs typeface="Arial"/>
              </a:rPr>
              <a:pPr algn="r"/>
              <a:t>‹#›</a:t>
            </a:fld>
            <a:endParaRPr lang="en-US" altLang="zh-CN" sz="800" dirty="0">
              <a:solidFill>
                <a:srgbClr val="505050"/>
              </a:solidFill>
              <a:latin typeface="Arial"/>
              <a:ea typeface="黑体" pitchFamily="49" charset="-122"/>
              <a:cs typeface="Arial"/>
            </a:endParaRPr>
          </a:p>
          <a:p>
            <a:pPr algn="r"/>
            <a:endParaRPr lang="en-US" altLang="zh-CN" sz="800" dirty="0">
              <a:solidFill>
                <a:srgbClr val="505050"/>
              </a:solidFill>
              <a:latin typeface="Arial"/>
              <a:ea typeface="黑体" pitchFamily="49" charset="-122"/>
              <a:cs typeface="Arial"/>
            </a:endParaRPr>
          </a:p>
        </p:txBody>
      </p:sp>
      <p:pic>
        <p:nvPicPr>
          <p:cNvPr id="6" name="Picture 5" descr="Lin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8300" y="4729417"/>
            <a:ext cx="8424672" cy="6096"/>
          </a:xfrm>
          <a:prstGeom prst="rect">
            <a:avLst/>
          </a:prstGeom>
          <a:ln>
            <a:solidFill>
              <a:schemeClr val="bg1">
                <a:lumMod val="65000"/>
              </a:schemeClr>
            </a:solidFill>
          </a:ln>
        </p:spPr>
      </p:pic>
      <p:sp>
        <p:nvSpPr>
          <p:cNvPr id="2" name="文本框 1"/>
          <p:cNvSpPr txBox="1"/>
          <p:nvPr userDrawn="1"/>
        </p:nvSpPr>
        <p:spPr>
          <a:xfrm>
            <a:off x="368300" y="4253023"/>
            <a:ext cx="2576919" cy="338554"/>
          </a:xfrm>
          <a:prstGeom prst="rect">
            <a:avLst/>
          </a:prstGeom>
          <a:noFill/>
        </p:spPr>
        <p:txBody>
          <a:bodyPr wrap="square" rtlCol="0">
            <a:spAutoFit/>
          </a:bodyPr>
          <a:lstStyle/>
          <a:p>
            <a:endParaRPr lang="zh-CN" altLang="en-US" sz="1600" dirty="0">
              <a:solidFill>
                <a:srgbClr val="000000"/>
              </a:solidFill>
              <a:latin typeface="Verdana" pitchFamily="34" charset="0"/>
              <a:ea typeface="黑体" pitchFamily="49" charset="-122"/>
            </a:endParaRPr>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99995" y="81588"/>
            <a:ext cx="1480616" cy="629304"/>
          </a:xfrm>
          <a:prstGeom prst="rect">
            <a:avLst/>
          </a:prstGeom>
        </p:spPr>
      </p:pic>
      <p:sp>
        <p:nvSpPr>
          <p:cNvPr id="13" name="文本框 12"/>
          <p:cNvSpPr txBox="1"/>
          <p:nvPr userDrawn="1"/>
        </p:nvSpPr>
        <p:spPr>
          <a:xfrm>
            <a:off x="283240" y="4755705"/>
            <a:ext cx="2576919" cy="215444"/>
          </a:xfrm>
          <a:prstGeom prst="rect">
            <a:avLst/>
          </a:prstGeom>
          <a:noFill/>
        </p:spPr>
        <p:txBody>
          <a:bodyPr wrap="square" rtlCol="0">
            <a:spAutoFit/>
          </a:bodyPr>
          <a:lstStyle/>
          <a:p>
            <a:r>
              <a:rPr lang="en-US" altLang="zh-CN" sz="800" dirty="0">
                <a:solidFill>
                  <a:srgbClr val="3C3C3C"/>
                </a:solidFill>
                <a:latin typeface="Arial"/>
                <a:ea typeface="华文黑体_易方达" panose="02010600040101010101" pitchFamily="2" charset="-122"/>
                <a:cs typeface="华文黑体" panose="02010600040101010101" pitchFamily="2" charset="-122"/>
              </a:rPr>
              <a:t>E Fund Management Co., Ltd.</a:t>
            </a:r>
            <a:endParaRPr lang="zh-CN" altLang="en-US" sz="800" dirty="0">
              <a:solidFill>
                <a:srgbClr val="3C3C3C"/>
              </a:solidFill>
              <a:latin typeface="Arial"/>
              <a:ea typeface="华文黑体_易方达" panose="02010600040101010101" pitchFamily="2" charset="-122"/>
              <a:cs typeface="华文黑体" panose="02010600040101010101" pitchFamily="2" charset="-122"/>
            </a:endParaRPr>
          </a:p>
        </p:txBody>
      </p:sp>
      <p:sp>
        <p:nvSpPr>
          <p:cNvPr id="14" name="文本框 13"/>
          <p:cNvSpPr txBox="1"/>
          <p:nvPr userDrawn="1"/>
        </p:nvSpPr>
        <p:spPr>
          <a:xfrm>
            <a:off x="3974707" y="4770358"/>
            <a:ext cx="2576919" cy="215444"/>
          </a:xfrm>
          <a:prstGeom prst="rect">
            <a:avLst/>
          </a:prstGeom>
          <a:noFill/>
        </p:spPr>
        <p:txBody>
          <a:bodyPr wrap="square" rtlCol="0">
            <a:spAutoFit/>
          </a:bodyPr>
          <a:lstStyle/>
          <a:p>
            <a:r>
              <a:rPr lang="en-US" altLang="zh-CN" sz="800" dirty="0">
                <a:solidFill>
                  <a:srgbClr val="3C3C3C"/>
                </a:solidFill>
                <a:latin typeface="Arial" panose="020B0604020202020204" pitchFamily="34" charset="0"/>
                <a:ea typeface="华文黑体_易方达" panose="02010600040101010101" pitchFamily="2" charset="-122"/>
                <a:cs typeface="Arial" panose="020B0604020202020204" pitchFamily="34" charset="0"/>
              </a:rPr>
              <a:t>For Internal Use Only</a:t>
            </a:r>
            <a:endParaRPr lang="zh-CN" altLang="en-US" sz="800" dirty="0">
              <a:solidFill>
                <a:srgbClr val="3C3C3C"/>
              </a:solidFill>
              <a:latin typeface="Arial" panose="020B0604020202020204" pitchFamily="34" charset="0"/>
              <a:ea typeface="华文黑体_易方达" panose="02010600040101010101" pitchFamily="2" charset="-122"/>
              <a:cs typeface="Arial" panose="020B0604020202020204" pitchFamily="34" charset="0"/>
            </a:endParaRPr>
          </a:p>
        </p:txBody>
      </p:sp>
    </p:spTree>
    <p:extLst>
      <p:ext uri="{BB962C8B-B14F-4D97-AF65-F5344CB8AC3E}">
        <p14:creationId xmlns:p14="http://schemas.microsoft.com/office/powerpoint/2010/main" val="787750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图形内容2">
    <p:spTree>
      <p:nvGrpSpPr>
        <p:cNvPr id="1" name=""/>
        <p:cNvGrpSpPr/>
        <p:nvPr/>
      </p:nvGrpSpPr>
      <p:grpSpPr>
        <a:xfrm>
          <a:off x="0" y="0"/>
          <a:ext cx="0" cy="0"/>
          <a:chOff x="0" y="0"/>
          <a:chExt cx="0" cy="0"/>
        </a:xfrm>
      </p:grpSpPr>
      <p:pic>
        <p:nvPicPr>
          <p:cNvPr id="9" name="Picture 8" descr="Bar_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792480"/>
          </a:xfrm>
          <a:prstGeom prst="rect">
            <a:avLst/>
          </a:prstGeom>
        </p:spPr>
      </p:pic>
      <p:pic>
        <p:nvPicPr>
          <p:cNvPr id="10" name="Picture 9" descr="Master 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0723" y="249133"/>
            <a:ext cx="1389888" cy="301752"/>
          </a:xfrm>
          <a:prstGeom prst="rect">
            <a:avLst/>
          </a:prstGeom>
        </p:spPr>
      </p:pic>
      <p:sp>
        <p:nvSpPr>
          <p:cNvPr id="16" name="Rectangle 21"/>
          <p:cNvSpPr>
            <a:spLocks noGrp="1" noChangeArrowheads="1"/>
          </p:cNvSpPr>
          <p:nvPr>
            <p:ph type="title" hasCustomPrompt="1"/>
          </p:nvPr>
        </p:nvSpPr>
        <p:spPr bwMode="auto">
          <a:xfrm>
            <a:off x="363151" y="211632"/>
            <a:ext cx="3946375" cy="2680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45720" numCol="1" anchor="t"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sz="2300" b="1">
                <a:solidFill>
                  <a:schemeClr val="bg1"/>
                </a:solidFill>
                <a:latin typeface="+mn-lt"/>
                <a:ea typeface="华文黑体_易方达" panose="02010600040101010101" pitchFamily="2" charset="-122"/>
              </a:defRPr>
            </a:lvl1pPr>
          </a:lstStyle>
          <a:p>
            <a:pPr lvl="0"/>
            <a:r>
              <a:rPr lang="en-US" altLang="zh-CN" dirty="0"/>
              <a:t>Click to add title</a:t>
            </a:r>
            <a:endParaRPr lang="en-US" dirty="0"/>
          </a:p>
        </p:txBody>
      </p:sp>
      <p:sp>
        <p:nvSpPr>
          <p:cNvPr id="17" name="Rectangle 22"/>
          <p:cNvSpPr>
            <a:spLocks noGrp="1" noChangeAspect="1" noChangeArrowheads="1"/>
          </p:cNvSpPr>
          <p:nvPr>
            <p:ph idx="10" hasCustomPrompt="1"/>
          </p:nvPr>
        </p:nvSpPr>
        <p:spPr bwMode="auto">
          <a:xfrm>
            <a:off x="360363" y="1296527"/>
            <a:ext cx="4465637" cy="2479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marL="0" marR="0" indent="0" algn="l" defTabSz="914400" rtl="0" eaLnBrk="1" fontAlgn="base" latinLnBrk="0" hangingPunct="1">
              <a:lnSpc>
                <a:spcPts val="1800"/>
              </a:lnSpc>
              <a:spcBef>
                <a:spcPts val="0"/>
              </a:spcBef>
              <a:spcAft>
                <a:spcPct val="0"/>
              </a:spcAft>
              <a:buClrTx/>
              <a:buSzTx/>
              <a:buFontTx/>
              <a:buNone/>
              <a:tabLst/>
              <a:defRPr sz="1500" b="0" baseline="0">
                <a:solidFill>
                  <a:srgbClr val="005096"/>
                </a:solidFill>
                <a:latin typeface="+mn-lt"/>
                <a:ea typeface="华文黑体_易方达" panose="02010600040101010101" pitchFamily="2" charset="-122"/>
              </a:defRPr>
            </a:lvl1pPr>
            <a:lvl2pPr algn="l">
              <a:lnSpc>
                <a:spcPts val="2400"/>
              </a:lnSpc>
              <a:buFontTx/>
              <a:buNone/>
              <a:defRPr sz="1500" baseline="0">
                <a:solidFill>
                  <a:schemeClr val="bg1"/>
                </a:solidFill>
                <a:latin typeface="Arial"/>
              </a:defRPr>
            </a:lvl2pPr>
            <a:lvl3pPr>
              <a:buFontTx/>
              <a:buNone/>
              <a:defRPr/>
            </a:lvl3pPr>
            <a:lvl4pPr>
              <a:buFontTx/>
              <a:buNone/>
              <a:defRPr/>
            </a:lvl4pPr>
            <a:lvl5pPr>
              <a:buFontTx/>
              <a:buNone/>
              <a:defRPr/>
            </a:lvl5pPr>
          </a:lstStyle>
          <a:p>
            <a:pPr lvl="0"/>
            <a:r>
              <a:rPr lang="en-US" altLang="zh-CN" dirty="0"/>
              <a:t>Click to add title</a:t>
            </a:r>
            <a:endParaRPr lang="en-US" dirty="0"/>
          </a:p>
        </p:txBody>
      </p:sp>
      <p:sp>
        <p:nvSpPr>
          <p:cNvPr id="21" name="Slide Number Placeholder 5"/>
          <p:cNvSpPr txBox="1">
            <a:spLocks/>
          </p:cNvSpPr>
          <p:nvPr userDrawn="1"/>
        </p:nvSpPr>
        <p:spPr bwMode="auto">
          <a:xfrm>
            <a:off x="8359020" y="4791886"/>
            <a:ext cx="448205" cy="1418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fld id="{BDAEED39-8CE5-E849-8BB2-D2203B6D9153}" type="slidenum">
              <a:rPr lang="en-US" altLang="zh-CN" sz="800" smtClean="0">
                <a:solidFill>
                  <a:srgbClr val="505050"/>
                </a:solidFill>
                <a:latin typeface="Arial"/>
                <a:ea typeface="黑体" pitchFamily="49" charset="-122"/>
                <a:cs typeface="Arial"/>
              </a:rPr>
              <a:pPr algn="r"/>
              <a:t>‹#›</a:t>
            </a:fld>
            <a:endParaRPr lang="en-US" altLang="zh-CN" sz="800" dirty="0">
              <a:solidFill>
                <a:srgbClr val="505050"/>
              </a:solidFill>
              <a:latin typeface="Arial"/>
              <a:ea typeface="黑体" pitchFamily="49" charset="-122"/>
              <a:cs typeface="Arial"/>
            </a:endParaRPr>
          </a:p>
          <a:p>
            <a:pPr algn="r"/>
            <a:endParaRPr lang="en-US" altLang="zh-CN" sz="800" dirty="0">
              <a:solidFill>
                <a:srgbClr val="505050"/>
              </a:solidFill>
              <a:latin typeface="Arial"/>
              <a:ea typeface="黑体" pitchFamily="49" charset="-122"/>
              <a:cs typeface="Arial"/>
            </a:endParaRPr>
          </a:p>
        </p:txBody>
      </p:sp>
      <p:pic>
        <p:nvPicPr>
          <p:cNvPr id="11" name="Picture 5" descr="Lin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68300" y="4729417"/>
            <a:ext cx="8424672" cy="6096"/>
          </a:xfrm>
          <a:prstGeom prst="rect">
            <a:avLst/>
          </a:prstGeom>
          <a:ln>
            <a:solidFill>
              <a:schemeClr val="bg1">
                <a:lumMod val="65000"/>
              </a:schemeClr>
            </a:solidFill>
          </a:ln>
        </p:spPr>
      </p:pic>
      <p:sp>
        <p:nvSpPr>
          <p:cNvPr id="13" name="文本框 12"/>
          <p:cNvSpPr txBox="1"/>
          <p:nvPr userDrawn="1"/>
        </p:nvSpPr>
        <p:spPr>
          <a:xfrm>
            <a:off x="283240" y="4755705"/>
            <a:ext cx="2576919" cy="215444"/>
          </a:xfrm>
          <a:prstGeom prst="rect">
            <a:avLst/>
          </a:prstGeom>
          <a:noFill/>
        </p:spPr>
        <p:txBody>
          <a:bodyPr wrap="square" rtlCol="0">
            <a:spAutoFit/>
          </a:bodyPr>
          <a:lstStyle/>
          <a:p>
            <a:r>
              <a:rPr lang="en-US" altLang="zh-CN" sz="800" dirty="0">
                <a:solidFill>
                  <a:srgbClr val="3C3C3C"/>
                </a:solidFill>
                <a:latin typeface="Arial"/>
                <a:ea typeface="华文黑体_易方达" panose="02010600040101010101" pitchFamily="2" charset="-122"/>
                <a:cs typeface="华文黑体" panose="02010600040101010101" pitchFamily="2" charset="-122"/>
              </a:rPr>
              <a:t>E Fund Management Co., Ltd.</a:t>
            </a:r>
            <a:endParaRPr lang="zh-CN" altLang="en-US" sz="800" dirty="0">
              <a:solidFill>
                <a:srgbClr val="3C3C3C"/>
              </a:solidFill>
              <a:latin typeface="Arial"/>
              <a:ea typeface="华文黑体_易方达" panose="02010600040101010101" pitchFamily="2" charset="-122"/>
              <a:cs typeface="华文黑体" panose="02010600040101010101" pitchFamily="2" charset="-122"/>
            </a:endParaRPr>
          </a:p>
        </p:txBody>
      </p:sp>
      <p:sp>
        <p:nvSpPr>
          <p:cNvPr id="14" name="文本框 13"/>
          <p:cNvSpPr txBox="1"/>
          <p:nvPr userDrawn="1"/>
        </p:nvSpPr>
        <p:spPr>
          <a:xfrm>
            <a:off x="3974707" y="4770358"/>
            <a:ext cx="2576919" cy="215444"/>
          </a:xfrm>
          <a:prstGeom prst="rect">
            <a:avLst/>
          </a:prstGeom>
          <a:noFill/>
        </p:spPr>
        <p:txBody>
          <a:bodyPr wrap="square" rtlCol="0">
            <a:spAutoFit/>
          </a:bodyPr>
          <a:lstStyle/>
          <a:p>
            <a:r>
              <a:rPr lang="en-US" altLang="zh-CN" sz="800" dirty="0">
                <a:solidFill>
                  <a:srgbClr val="3C3C3C"/>
                </a:solidFill>
                <a:latin typeface="Arial" panose="020B0604020202020204" pitchFamily="34" charset="0"/>
                <a:ea typeface="华文黑体_易方达" panose="02010600040101010101" pitchFamily="2" charset="-122"/>
                <a:cs typeface="Arial" panose="020B0604020202020204" pitchFamily="34" charset="0"/>
              </a:rPr>
              <a:t>For Internal Use Only</a:t>
            </a:r>
            <a:endParaRPr lang="zh-CN" altLang="en-US" sz="800" dirty="0">
              <a:solidFill>
                <a:srgbClr val="3C3C3C"/>
              </a:solidFill>
              <a:latin typeface="Arial" panose="020B0604020202020204" pitchFamily="34" charset="0"/>
              <a:ea typeface="华文黑体_易方达" panose="02010600040101010101" pitchFamily="2" charset="-122"/>
              <a:cs typeface="Arial" panose="020B0604020202020204" pitchFamily="34" charset="0"/>
            </a:endParaRPr>
          </a:p>
        </p:txBody>
      </p:sp>
    </p:spTree>
    <p:extLst>
      <p:ext uri="{BB962C8B-B14F-4D97-AF65-F5344CB8AC3E}">
        <p14:creationId xmlns:p14="http://schemas.microsoft.com/office/powerpoint/2010/main" val="20665386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首页">
    <p:spTree>
      <p:nvGrpSpPr>
        <p:cNvPr id="1" name=""/>
        <p:cNvGrpSpPr/>
        <p:nvPr/>
      </p:nvGrpSpPr>
      <p:grpSpPr>
        <a:xfrm>
          <a:off x="0" y="0"/>
          <a:ext cx="0" cy="0"/>
          <a:chOff x="0" y="0"/>
          <a:chExt cx="0" cy="0"/>
        </a:xfrm>
      </p:grpSpPr>
      <p:pic>
        <p:nvPicPr>
          <p:cNvPr id="6" name="Picture 5" descr="VCG21d6ab26ba9.jpg"/>
          <p:cNvPicPr>
            <a:picLocks noChangeAspect="1"/>
          </p:cNvPicPr>
          <p:nvPr userDrawn="1"/>
        </p:nvPicPr>
        <p:blipFill rotWithShape="1">
          <a:blip r:embed="rId2">
            <a:extLst>
              <a:ext uri="{28A0092B-C50C-407E-A947-70E740481C1C}">
                <a14:useLocalDpi xmlns:a14="http://schemas.microsoft.com/office/drawing/2010/main" val="0"/>
              </a:ext>
            </a:extLst>
          </a:blip>
          <a:srcRect l="30921" t="155" r="35021" b="-155"/>
          <a:stretch/>
        </p:blipFill>
        <p:spPr>
          <a:xfrm>
            <a:off x="6912769" y="0"/>
            <a:ext cx="2231231" cy="4367213"/>
          </a:xfrm>
          <a:prstGeom prst="rect">
            <a:avLst/>
          </a:prstGeom>
        </p:spPr>
      </p:pic>
      <p:pic>
        <p:nvPicPr>
          <p:cNvPr id="3" name="Picture 2" descr="Bar_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4355783"/>
            <a:ext cx="9144000" cy="792480"/>
          </a:xfrm>
          <a:prstGeom prst="rect">
            <a:avLst/>
          </a:prstGeom>
        </p:spPr>
      </p:pic>
      <p:sp>
        <p:nvSpPr>
          <p:cNvPr id="14" name="Rectangle 22"/>
          <p:cNvSpPr>
            <a:spLocks noGrp="1" noChangeAspect="1" noChangeArrowheads="1"/>
          </p:cNvSpPr>
          <p:nvPr>
            <p:ph idx="1" hasCustomPrompt="1"/>
          </p:nvPr>
        </p:nvSpPr>
        <p:spPr bwMode="auto">
          <a:xfrm>
            <a:off x="362992" y="1269425"/>
            <a:ext cx="4632341" cy="17531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0" indent="0" algn="l">
              <a:lnSpc>
                <a:spcPts val="3300"/>
              </a:lnSpc>
              <a:buFontTx/>
              <a:buNone/>
              <a:defRPr sz="2100" b="1" i="0">
                <a:solidFill>
                  <a:srgbClr val="005096"/>
                </a:solidFill>
                <a:latin typeface="+mj-lt"/>
                <a:ea typeface="华文黑体_易方达" panose="02010600040101010101" pitchFamily="2" charset="-122"/>
                <a:cs typeface="华文黑体"/>
              </a:defRPr>
            </a:lvl1pPr>
            <a:lvl2pPr algn="l">
              <a:lnSpc>
                <a:spcPts val="3000"/>
              </a:lnSpc>
              <a:buFontTx/>
              <a:buNone/>
              <a:defRPr sz="1300" b="0" i="0">
                <a:solidFill>
                  <a:schemeClr val="tx1"/>
                </a:solidFill>
              </a:defRPr>
            </a:lvl2pPr>
            <a:lvl3pPr>
              <a:buFontTx/>
              <a:buNone/>
              <a:defRPr/>
            </a:lvl3pPr>
            <a:lvl4pPr>
              <a:buFontTx/>
              <a:buNone/>
              <a:defRPr/>
            </a:lvl4pPr>
            <a:lvl5pPr>
              <a:buFontTx/>
              <a:buNone/>
              <a:defRPr/>
            </a:lvl5pPr>
          </a:lstStyle>
          <a:p>
            <a:pPr lvl="0"/>
            <a:r>
              <a:rPr lang="en-US" altLang="zh-CN" dirty="0"/>
              <a:t>Click  to add title</a:t>
            </a:r>
            <a:endParaRPr lang="zh-CN" altLang="en-US" dirty="0"/>
          </a:p>
        </p:txBody>
      </p:sp>
      <p:sp>
        <p:nvSpPr>
          <p:cNvPr id="5" name="矩形 4"/>
          <p:cNvSpPr/>
          <p:nvPr userDrawn="1"/>
        </p:nvSpPr>
        <p:spPr>
          <a:xfrm>
            <a:off x="203199" y="4385003"/>
            <a:ext cx="6530577" cy="738664"/>
          </a:xfrm>
          <a:prstGeom prst="rect">
            <a:avLst/>
          </a:prstGeom>
        </p:spPr>
        <p:txBody>
          <a:bodyPr wrap="square">
            <a:spAutoFit/>
          </a:bodyPr>
          <a:lstStyle/>
          <a:p>
            <a:pPr algn="just"/>
            <a:r>
              <a:rPr lang="en-US" altLang="zh-CN" sz="700" dirty="0">
                <a:solidFill>
                  <a:srgbClr val="FFFFFF"/>
                </a:solidFill>
                <a:latin typeface="Arial"/>
                <a:ea typeface="华文黑体_易方达" panose="02010600040101010101" pitchFamily="2" charset="-122"/>
                <a:cs typeface="华文黑体" panose="02010600040101010101" pitchFamily="2" charset="-122"/>
              </a:rPr>
              <a:t>This report is solely for internal use by E Fund Management Company Limited (hereinafter “the Company”) and for reference by institutional investors, sales channels and personnel of other collaborative parties who possess professional knowledge in investments. The information or opinion stated in this report shall neither constitute any offer or invitation to treat nor constitute any investment advice or guarantee of return to any person. Unless authorized by the Company, no part of this report shall by any means be copied, duplicated or replicated in any form; or be re-distributed or disclosed to any third party; or be used in any other way which infringes the copyright of the Company’s. Any institution or individual apart from the Company who distributes or discloses this report shall assume all liability arising therefrom.</a:t>
            </a:r>
            <a:endParaRPr lang="zh-CN" altLang="zh-CN" sz="700" dirty="0">
              <a:solidFill>
                <a:srgbClr val="FFFFFF"/>
              </a:solidFill>
              <a:latin typeface="Arial"/>
              <a:ea typeface="华文黑体_易方达" panose="02010600040101010101" pitchFamily="2" charset="-122"/>
              <a:cs typeface="华文黑体" panose="02010600040101010101" pitchFamily="2" charset="-122"/>
            </a:endParaRPr>
          </a:p>
        </p:txBody>
      </p:sp>
      <p:sp>
        <p:nvSpPr>
          <p:cNvPr id="9" name="内容占位符 8"/>
          <p:cNvSpPr>
            <a:spLocks noGrp="1"/>
          </p:cNvSpPr>
          <p:nvPr>
            <p:ph sz="quarter" idx="10"/>
          </p:nvPr>
        </p:nvSpPr>
        <p:spPr>
          <a:xfrm>
            <a:off x="362992" y="3194835"/>
            <a:ext cx="1891110" cy="345807"/>
          </a:xfrm>
          <a:prstGeom prst="rect">
            <a:avLst/>
          </a:prstGeom>
        </p:spPr>
        <p:txBody>
          <a:bodyPr/>
          <a:lstStyle>
            <a:lvl1pPr>
              <a:defRPr sz="1400">
                <a:latin typeface="Arial" panose="020B0604020202020204" pitchFamily="34" charset="0"/>
                <a:ea typeface="华文黑体_易方达" panose="02010600040101010101" pitchFamily="2" charset="-122"/>
                <a:cs typeface="Arial" panose="020B0604020202020204" pitchFamily="34" charset="0"/>
              </a:defRPr>
            </a:lvl1pPr>
          </a:lstStyle>
          <a:p>
            <a:pPr lvl="0"/>
            <a:r>
              <a:rPr lang="zh-CN" altLang="en-US"/>
              <a:t>单击此处编辑母版文本样式</a:t>
            </a:r>
          </a:p>
        </p:txBody>
      </p:sp>
      <p:sp>
        <p:nvSpPr>
          <p:cNvPr id="2" name="文本框 1"/>
          <p:cNvSpPr txBox="1"/>
          <p:nvPr userDrawn="1"/>
        </p:nvSpPr>
        <p:spPr>
          <a:xfrm>
            <a:off x="-1347537" y="1039446"/>
            <a:ext cx="1289857" cy="3416320"/>
          </a:xfrm>
          <a:prstGeom prst="rect">
            <a:avLst/>
          </a:prstGeom>
          <a:noFill/>
        </p:spPr>
        <p:txBody>
          <a:bodyPr wrap="square" rtlCol="0">
            <a:spAutoFit/>
          </a:bodyPr>
          <a:lstStyle/>
          <a:p>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1.</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 英文标题字体：</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Arial</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，不加粗，</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28</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号</a:t>
            </a:r>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endParaRPr>
          </a:p>
          <a:p>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2.</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 若必须使用副标题建议换行后仍保持左对齐，加粗，英文：</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Arial</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21</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号</a:t>
            </a:r>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endParaRPr>
          </a:p>
          <a:p>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3..</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颜色</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RGB</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0</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80</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150</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a:t>
            </a:r>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4..</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汇报部门、汇报人、投标人等内容均在此处添加；中文：</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Arial</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14</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号；英文或数字：</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Arial</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14</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号</a:t>
            </a:r>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5. </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免责提示不能删去，底色不能修改</a:t>
            </a:r>
          </a:p>
        </p:txBody>
      </p:sp>
      <p:pic>
        <p:nvPicPr>
          <p:cNvPr id="10" name="图片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53163" y="4443086"/>
            <a:ext cx="1480616" cy="629304"/>
          </a:xfrm>
          <a:prstGeom prst="rect">
            <a:avLst/>
          </a:prstGeom>
        </p:spPr>
      </p:pic>
      <p:sp>
        <p:nvSpPr>
          <p:cNvPr id="12" name="矩形 11"/>
          <p:cNvSpPr/>
          <p:nvPr userDrawn="1"/>
        </p:nvSpPr>
        <p:spPr>
          <a:xfrm>
            <a:off x="281663" y="3925675"/>
            <a:ext cx="1645002" cy="276999"/>
          </a:xfrm>
          <a:prstGeom prst="rect">
            <a:avLst/>
          </a:prstGeom>
        </p:spPr>
        <p:txBody>
          <a:bodyPr wrap="none">
            <a:spAutoFit/>
          </a:bodyPr>
          <a:lstStyle/>
          <a:p>
            <a:r>
              <a:rPr lang="en-US" altLang="zh-CN" sz="1200" dirty="0">
                <a:solidFill>
                  <a:schemeClr val="accent1"/>
                </a:solidFill>
                <a:latin typeface="Arial" panose="020B0604020202020204" pitchFamily="34" charset="0"/>
                <a:ea typeface="华文黑体_易方达" panose="02010600040101010101" pitchFamily="2" charset="-122"/>
                <a:cs typeface="Arial" panose="020B0604020202020204" pitchFamily="34" charset="0"/>
              </a:rPr>
              <a:t>For Internal Use Only</a:t>
            </a:r>
            <a:endParaRPr lang="zh-CN" altLang="en-US" sz="1200" dirty="0">
              <a:solidFill>
                <a:schemeClr val="accent1"/>
              </a:solidFill>
              <a:latin typeface="Arial" panose="020B0604020202020204" pitchFamily="34" charset="0"/>
              <a:ea typeface="华文黑体_易方达" panose="02010600040101010101" pitchFamily="2" charset="-122"/>
              <a:cs typeface="Arial" panose="020B0604020202020204" pitchFamily="34" charset="0"/>
            </a:endParaRPr>
          </a:p>
        </p:txBody>
      </p:sp>
    </p:spTree>
    <p:extLst>
      <p:ext uri="{BB962C8B-B14F-4D97-AF65-F5344CB8AC3E}">
        <p14:creationId xmlns:p14="http://schemas.microsoft.com/office/powerpoint/2010/main" val="646480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章节页">
    <p:spTree>
      <p:nvGrpSpPr>
        <p:cNvPr id="1" name=""/>
        <p:cNvGrpSpPr/>
        <p:nvPr/>
      </p:nvGrpSpPr>
      <p:grpSpPr>
        <a:xfrm>
          <a:off x="0" y="0"/>
          <a:ext cx="0" cy="0"/>
          <a:chOff x="0" y="0"/>
          <a:chExt cx="0" cy="0"/>
        </a:xfrm>
      </p:grpSpPr>
      <p:pic>
        <p:nvPicPr>
          <p:cNvPr id="7" name="Picture 6" descr="Bar_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792480"/>
          </a:xfrm>
          <a:prstGeom prst="rect">
            <a:avLst/>
          </a:prstGeom>
        </p:spPr>
      </p:pic>
      <p:sp>
        <p:nvSpPr>
          <p:cNvPr id="5" name="Rectangle 21"/>
          <p:cNvSpPr>
            <a:spLocks noGrp="1" noChangeArrowheads="1"/>
          </p:cNvSpPr>
          <p:nvPr>
            <p:ph type="title" hasCustomPrompt="1"/>
          </p:nvPr>
        </p:nvSpPr>
        <p:spPr bwMode="auto">
          <a:xfrm>
            <a:off x="380093" y="1439173"/>
            <a:ext cx="2735640" cy="2680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45720" numCol="1" anchor="t"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sz="1400">
                <a:solidFill>
                  <a:srgbClr val="005096"/>
                </a:solidFill>
                <a:latin typeface="+mj-lt"/>
                <a:ea typeface="华文黑体_易方达" panose="02010600040101010101" pitchFamily="2" charset="-122"/>
              </a:defRPr>
            </a:lvl1pPr>
          </a:lstStyle>
          <a:p>
            <a:pPr lvl="0"/>
            <a:r>
              <a:rPr lang="en-US" altLang="zh-CN" dirty="0"/>
              <a:t>Click  to add title</a:t>
            </a:r>
            <a:endParaRPr lang="zh-CN" altLang="en-US" dirty="0"/>
          </a:p>
        </p:txBody>
      </p:sp>
      <p:sp>
        <p:nvSpPr>
          <p:cNvPr id="17" name="Rectangle 22"/>
          <p:cNvSpPr>
            <a:spLocks noGrp="1" noChangeAspect="1" noChangeArrowheads="1"/>
          </p:cNvSpPr>
          <p:nvPr>
            <p:ph idx="1" hasCustomPrompt="1"/>
          </p:nvPr>
        </p:nvSpPr>
        <p:spPr bwMode="auto">
          <a:xfrm>
            <a:off x="336351" y="2244696"/>
            <a:ext cx="5801981" cy="11811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0" indent="0" algn="l">
              <a:lnSpc>
                <a:spcPts val="3300"/>
              </a:lnSpc>
              <a:buFontTx/>
              <a:buNone/>
              <a:defRPr sz="2800" b="1" i="0" baseline="0">
                <a:solidFill>
                  <a:srgbClr val="005096"/>
                </a:solidFill>
                <a:latin typeface="+mj-lt"/>
                <a:ea typeface="华文黑体_易方达" panose="02010600040101010101" pitchFamily="2" charset="-122"/>
                <a:cs typeface="华文黑体"/>
              </a:defRPr>
            </a:lvl1pPr>
            <a:lvl2pPr algn="l">
              <a:lnSpc>
                <a:spcPts val="2400"/>
              </a:lnSpc>
              <a:buFontTx/>
              <a:buNone/>
              <a:defRPr sz="1500" baseline="0">
                <a:solidFill>
                  <a:schemeClr val="bg1"/>
                </a:solidFill>
                <a:latin typeface="Arial"/>
              </a:defRPr>
            </a:lvl2pPr>
            <a:lvl3pPr>
              <a:buFontTx/>
              <a:buNone/>
              <a:defRPr/>
            </a:lvl3pPr>
            <a:lvl4pPr>
              <a:buFontTx/>
              <a:buNone/>
              <a:defRPr/>
            </a:lvl4pPr>
            <a:lvl5pPr>
              <a:buFontTx/>
              <a:buNone/>
              <a:defRPr/>
            </a:lvl5pPr>
          </a:lstStyle>
          <a:p>
            <a:pPr lvl="0"/>
            <a:r>
              <a:rPr lang="en-US" altLang="zh-CN" dirty="0"/>
              <a:t>Click  to add title</a:t>
            </a:r>
            <a:endParaRPr lang="en-US" dirty="0"/>
          </a:p>
        </p:txBody>
      </p:sp>
      <p:sp>
        <p:nvSpPr>
          <p:cNvPr id="2" name="矩形 1"/>
          <p:cNvSpPr/>
          <p:nvPr userDrawn="1"/>
        </p:nvSpPr>
        <p:spPr>
          <a:xfrm>
            <a:off x="-1343560" y="396240"/>
            <a:ext cx="1316522" cy="3970318"/>
          </a:xfrm>
          <a:prstGeom prst="rect">
            <a:avLst/>
          </a:prstGeom>
        </p:spPr>
        <p:txBody>
          <a:bodyPr wrap="square">
            <a:spAutoFit/>
          </a:bodyPr>
          <a:lstStyle/>
          <a:p>
            <a:pPr>
              <a:defRPr/>
            </a:pP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1.</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页面主标题：</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Arial</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，23号加粗，颜色：白色 </a:t>
            </a:r>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2.</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目录页章节序号：Arial，2</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8</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号，加粗目录正文：Arial，</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18</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号，不加粗</a:t>
            </a:r>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 </a:t>
            </a:r>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pPr>
              <a:defRPr/>
            </a:pP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3</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 章节页序号：Arial，</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24</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号，加粗</a:t>
            </a:r>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pPr>
              <a:defRPr/>
            </a:pP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页面主标题：</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Arial</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，2</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8</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号 </a:t>
            </a:r>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endParaRPr>
          </a:p>
          <a:p>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 文字颜色统一为深蓝（R0，G80，B150</a:t>
            </a:r>
          </a:p>
        </p:txBody>
      </p:sp>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9995" y="81588"/>
            <a:ext cx="1480616" cy="629304"/>
          </a:xfrm>
          <a:prstGeom prst="rect">
            <a:avLst/>
          </a:prstGeom>
        </p:spPr>
      </p:pic>
      <p:sp>
        <p:nvSpPr>
          <p:cNvPr id="8" name="文本框 7"/>
          <p:cNvSpPr txBox="1"/>
          <p:nvPr userDrawn="1"/>
        </p:nvSpPr>
        <p:spPr>
          <a:xfrm>
            <a:off x="4118640" y="4755072"/>
            <a:ext cx="2576919" cy="215444"/>
          </a:xfrm>
          <a:prstGeom prst="rect">
            <a:avLst/>
          </a:prstGeom>
          <a:noFill/>
        </p:spPr>
        <p:txBody>
          <a:bodyPr wrap="square" rtlCol="0">
            <a:spAutoFit/>
          </a:bodyPr>
          <a:lstStyle/>
          <a:p>
            <a:r>
              <a:rPr lang="en-US" altLang="zh-CN" sz="800" dirty="0">
                <a:solidFill>
                  <a:srgbClr val="3C3C3C"/>
                </a:solidFill>
                <a:latin typeface="Arial" panose="020B0604020202020204" pitchFamily="34" charset="0"/>
                <a:ea typeface="华文黑体_易方达" panose="02010600040101010101" pitchFamily="2" charset="-122"/>
                <a:cs typeface="Arial" panose="020B0604020202020204" pitchFamily="34" charset="0"/>
              </a:rPr>
              <a:t>For Internal Use</a:t>
            </a:r>
            <a:endParaRPr lang="zh-CN" altLang="en-US" sz="800" dirty="0">
              <a:solidFill>
                <a:srgbClr val="3C3C3C"/>
              </a:solidFill>
              <a:latin typeface="Arial" panose="020B0604020202020204" pitchFamily="34" charset="0"/>
              <a:ea typeface="华文黑体_易方达" panose="02010600040101010101" pitchFamily="2" charset="-122"/>
              <a:cs typeface="Arial" panose="020B0604020202020204" pitchFamily="34" charset="0"/>
            </a:endParaRPr>
          </a:p>
        </p:txBody>
      </p:sp>
    </p:spTree>
    <p:extLst>
      <p:ext uri="{BB962C8B-B14F-4D97-AF65-F5344CB8AC3E}">
        <p14:creationId xmlns:p14="http://schemas.microsoft.com/office/powerpoint/2010/main" val="569901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文字内容页">
    <p:spTree>
      <p:nvGrpSpPr>
        <p:cNvPr id="1" name=""/>
        <p:cNvGrpSpPr/>
        <p:nvPr/>
      </p:nvGrpSpPr>
      <p:grpSpPr>
        <a:xfrm>
          <a:off x="0" y="0"/>
          <a:ext cx="0" cy="0"/>
          <a:chOff x="0" y="0"/>
          <a:chExt cx="0" cy="0"/>
        </a:xfrm>
      </p:grpSpPr>
      <p:pic>
        <p:nvPicPr>
          <p:cNvPr id="10" name="Picture 9" descr="Bar_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792480"/>
          </a:xfrm>
          <a:prstGeom prst="rect">
            <a:avLst/>
          </a:prstGeom>
        </p:spPr>
      </p:pic>
      <p:sp>
        <p:nvSpPr>
          <p:cNvPr id="17" name="Rectangle 21"/>
          <p:cNvSpPr>
            <a:spLocks noGrp="1" noChangeArrowheads="1"/>
          </p:cNvSpPr>
          <p:nvPr>
            <p:ph type="title" hasCustomPrompt="1"/>
          </p:nvPr>
        </p:nvSpPr>
        <p:spPr bwMode="auto">
          <a:xfrm>
            <a:off x="363151" y="211632"/>
            <a:ext cx="6191653" cy="2680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45720" numCol="1" anchor="t"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sz="2300" b="1">
                <a:solidFill>
                  <a:schemeClr val="bg1"/>
                </a:solidFill>
                <a:latin typeface="+mn-lt"/>
                <a:ea typeface="华文黑体_易方达" panose="02010600040101010101" pitchFamily="2" charset="-122"/>
              </a:defRPr>
            </a:lvl1pPr>
          </a:lstStyle>
          <a:p>
            <a:pPr lvl="0"/>
            <a:r>
              <a:rPr lang="en-US" altLang="zh-CN" dirty="0"/>
              <a:t>Click  to add title</a:t>
            </a:r>
            <a:endParaRPr lang="en-US" dirty="0"/>
          </a:p>
        </p:txBody>
      </p:sp>
      <p:sp>
        <p:nvSpPr>
          <p:cNvPr id="33" name="Rectangle 22"/>
          <p:cNvSpPr>
            <a:spLocks noGrp="1" noChangeAspect="1" noChangeArrowheads="1"/>
          </p:cNvSpPr>
          <p:nvPr>
            <p:ph idx="10" hasCustomPrompt="1"/>
          </p:nvPr>
        </p:nvSpPr>
        <p:spPr bwMode="auto">
          <a:xfrm>
            <a:off x="360363" y="1296527"/>
            <a:ext cx="8030104" cy="2479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0" marR="0" indent="0" algn="l" defTabSz="914400" rtl="0" eaLnBrk="1" fontAlgn="base" latinLnBrk="0" hangingPunct="1">
              <a:lnSpc>
                <a:spcPts val="1800"/>
              </a:lnSpc>
              <a:spcBef>
                <a:spcPts val="0"/>
              </a:spcBef>
              <a:spcAft>
                <a:spcPct val="0"/>
              </a:spcAft>
              <a:buClrTx/>
              <a:buSzTx/>
              <a:buFontTx/>
              <a:buNone/>
              <a:tabLst/>
              <a:defRPr sz="1500" b="0" baseline="0">
                <a:solidFill>
                  <a:srgbClr val="005096"/>
                </a:solidFill>
                <a:latin typeface="+mn-lt"/>
                <a:ea typeface="华文黑体_易方达" panose="02010600040101010101" pitchFamily="2" charset="-122"/>
              </a:defRPr>
            </a:lvl1pPr>
            <a:lvl2pPr algn="l">
              <a:lnSpc>
                <a:spcPts val="2400"/>
              </a:lnSpc>
              <a:buFontTx/>
              <a:buNone/>
              <a:defRPr sz="1500" baseline="0">
                <a:solidFill>
                  <a:schemeClr val="bg1"/>
                </a:solidFill>
                <a:latin typeface="Arial"/>
              </a:defRPr>
            </a:lvl2pPr>
            <a:lvl3pPr>
              <a:buFontTx/>
              <a:buNone/>
              <a:defRPr/>
            </a:lvl3pPr>
            <a:lvl4pPr>
              <a:buFontTx/>
              <a:buNone/>
              <a:defRPr/>
            </a:lvl4pPr>
            <a:lvl5pPr>
              <a:buFontTx/>
              <a:buNone/>
              <a:defRPr/>
            </a:lvl5pPr>
          </a:lstStyle>
          <a:p>
            <a:pPr lvl="0"/>
            <a:r>
              <a:rPr lang="en-US" altLang="zh-CN" dirty="0"/>
              <a:t>Click  to add title</a:t>
            </a:r>
            <a:endParaRPr lang="en-US" dirty="0"/>
          </a:p>
        </p:txBody>
      </p:sp>
      <p:sp>
        <p:nvSpPr>
          <p:cNvPr id="16" name="Slide Number Placeholder 5"/>
          <p:cNvSpPr txBox="1">
            <a:spLocks/>
          </p:cNvSpPr>
          <p:nvPr userDrawn="1"/>
        </p:nvSpPr>
        <p:spPr bwMode="auto">
          <a:xfrm>
            <a:off x="8359020" y="4791886"/>
            <a:ext cx="448205" cy="1418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fld id="{BDAEED39-8CE5-E849-8BB2-D2203B6D9153}" type="slidenum">
              <a:rPr lang="en-US" altLang="zh-CN" sz="800" smtClean="0">
                <a:solidFill>
                  <a:srgbClr val="505050"/>
                </a:solidFill>
                <a:latin typeface="Arial"/>
                <a:ea typeface="黑体" pitchFamily="49" charset="-122"/>
                <a:cs typeface="Arial"/>
              </a:rPr>
              <a:pPr algn="r"/>
              <a:t>‹#›</a:t>
            </a:fld>
            <a:endParaRPr lang="en-US" altLang="zh-CN" sz="800" dirty="0">
              <a:solidFill>
                <a:srgbClr val="505050"/>
              </a:solidFill>
              <a:latin typeface="Arial"/>
              <a:ea typeface="黑体" pitchFamily="49" charset="-122"/>
              <a:cs typeface="Arial"/>
            </a:endParaRPr>
          </a:p>
          <a:p>
            <a:pPr algn="r"/>
            <a:endParaRPr lang="en-US" altLang="zh-CN" sz="800" dirty="0">
              <a:solidFill>
                <a:srgbClr val="505050"/>
              </a:solidFill>
              <a:latin typeface="Arial"/>
              <a:ea typeface="黑体" pitchFamily="49" charset="-122"/>
              <a:cs typeface="Arial"/>
            </a:endParaRPr>
          </a:p>
        </p:txBody>
      </p:sp>
      <p:pic>
        <p:nvPicPr>
          <p:cNvPr id="6" name="Picture 5" descr="Lin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8300" y="4729417"/>
            <a:ext cx="8424672" cy="6096"/>
          </a:xfrm>
          <a:prstGeom prst="rect">
            <a:avLst/>
          </a:prstGeom>
          <a:ln>
            <a:solidFill>
              <a:schemeClr val="bg1">
                <a:lumMod val="65000"/>
              </a:schemeClr>
            </a:solidFill>
          </a:ln>
        </p:spPr>
      </p:pic>
      <p:sp>
        <p:nvSpPr>
          <p:cNvPr id="2" name="文本框 1"/>
          <p:cNvSpPr txBox="1"/>
          <p:nvPr userDrawn="1"/>
        </p:nvSpPr>
        <p:spPr>
          <a:xfrm>
            <a:off x="368300" y="4253023"/>
            <a:ext cx="2576919" cy="338554"/>
          </a:xfrm>
          <a:prstGeom prst="rect">
            <a:avLst/>
          </a:prstGeom>
          <a:noFill/>
        </p:spPr>
        <p:txBody>
          <a:bodyPr wrap="square" rtlCol="0">
            <a:spAutoFit/>
          </a:bodyPr>
          <a:lstStyle/>
          <a:p>
            <a:endParaRPr lang="zh-CN" altLang="en-US" sz="1600" dirty="0">
              <a:solidFill>
                <a:srgbClr val="000000"/>
              </a:solidFill>
              <a:latin typeface="Verdana" pitchFamily="34" charset="0"/>
              <a:ea typeface="黑体" pitchFamily="49" charset="-122"/>
            </a:endParaRPr>
          </a:p>
        </p:txBody>
      </p:sp>
      <p:sp>
        <p:nvSpPr>
          <p:cNvPr id="3" name="文本框 2"/>
          <p:cNvSpPr txBox="1"/>
          <p:nvPr userDrawn="1"/>
        </p:nvSpPr>
        <p:spPr>
          <a:xfrm>
            <a:off x="283240" y="4755705"/>
            <a:ext cx="2576919" cy="215444"/>
          </a:xfrm>
          <a:prstGeom prst="rect">
            <a:avLst/>
          </a:prstGeom>
          <a:noFill/>
        </p:spPr>
        <p:txBody>
          <a:bodyPr wrap="square" rtlCol="0">
            <a:spAutoFit/>
          </a:bodyPr>
          <a:lstStyle/>
          <a:p>
            <a:r>
              <a:rPr lang="en-US" altLang="zh-CN" sz="800" dirty="0">
                <a:solidFill>
                  <a:srgbClr val="3C3C3C"/>
                </a:solidFill>
                <a:latin typeface="Arial"/>
                <a:ea typeface="华文黑体_易方达" panose="02010600040101010101" pitchFamily="2" charset="-122"/>
                <a:cs typeface="华文黑体" panose="02010600040101010101" pitchFamily="2" charset="-122"/>
              </a:rPr>
              <a:t>E Fund Management Co., Ltd.</a:t>
            </a:r>
            <a:endParaRPr lang="zh-CN" altLang="en-US" sz="800" dirty="0">
              <a:solidFill>
                <a:srgbClr val="3C3C3C"/>
              </a:solidFill>
              <a:latin typeface="Arial"/>
              <a:ea typeface="华文黑体_易方达" panose="02010600040101010101" pitchFamily="2" charset="-122"/>
              <a:cs typeface="华文黑体" panose="02010600040101010101" pitchFamily="2" charset="-122"/>
            </a:endParaRPr>
          </a:p>
        </p:txBody>
      </p:sp>
      <p:sp>
        <p:nvSpPr>
          <p:cNvPr id="4" name="矩形 3"/>
          <p:cNvSpPr/>
          <p:nvPr userDrawn="1"/>
        </p:nvSpPr>
        <p:spPr>
          <a:xfrm>
            <a:off x="-1342725" y="145490"/>
            <a:ext cx="1256098" cy="4662815"/>
          </a:xfrm>
          <a:prstGeom prst="rect">
            <a:avLst/>
          </a:prstGeom>
        </p:spPr>
        <p:txBody>
          <a:bodyPr wrap="square">
            <a:spAutoFit/>
          </a:bodyPr>
          <a:lstStyle/>
          <a:p>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1. 页面主标题：</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Arial</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，23号加粗，颜色：白色 </a:t>
            </a:r>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2. 内文一级标题：</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Arial</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，15号，加粗，深蓝（R0，G80，B150） </a:t>
            </a:r>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3. 内文一级文字：</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Arial</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，12号，灰色（R60，G60，B60）</a:t>
            </a:r>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 4. 内文二级标题：</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Arial</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，12号，加粗，深蓝（R0，G80，B150） </a:t>
            </a:r>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5. 内文二级文字：</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Arial</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，10号，灰色（R60，G60，B60） </a:t>
            </a:r>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6. 文字内容项目符号统一使用黑色小圆点，100%字高</a:t>
            </a:r>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所有备注为</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Arial</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7</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号，灰色（</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R60</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G60</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B60</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a:t>
            </a:r>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99995" y="81588"/>
            <a:ext cx="1480616" cy="629304"/>
          </a:xfrm>
          <a:prstGeom prst="rect">
            <a:avLst/>
          </a:prstGeom>
        </p:spPr>
      </p:pic>
      <p:sp>
        <p:nvSpPr>
          <p:cNvPr id="13" name="文本框 12"/>
          <p:cNvSpPr txBox="1"/>
          <p:nvPr userDrawn="1"/>
        </p:nvSpPr>
        <p:spPr>
          <a:xfrm>
            <a:off x="3974707" y="4770358"/>
            <a:ext cx="2576919" cy="215444"/>
          </a:xfrm>
          <a:prstGeom prst="rect">
            <a:avLst/>
          </a:prstGeom>
          <a:noFill/>
        </p:spPr>
        <p:txBody>
          <a:bodyPr wrap="square" rtlCol="0">
            <a:spAutoFit/>
          </a:bodyPr>
          <a:lstStyle/>
          <a:p>
            <a:r>
              <a:rPr lang="en-US" altLang="zh-CN" sz="800" dirty="0">
                <a:solidFill>
                  <a:srgbClr val="3C3C3C"/>
                </a:solidFill>
                <a:latin typeface="Arial" panose="020B0604020202020204" pitchFamily="34" charset="0"/>
                <a:ea typeface="华文黑体_易方达" panose="02010600040101010101" pitchFamily="2" charset="-122"/>
                <a:cs typeface="Arial" panose="020B0604020202020204" pitchFamily="34" charset="0"/>
              </a:rPr>
              <a:t>For Internal Use Only</a:t>
            </a:r>
            <a:endParaRPr lang="zh-CN" altLang="en-US" sz="800" dirty="0">
              <a:solidFill>
                <a:srgbClr val="3C3C3C"/>
              </a:solidFill>
              <a:latin typeface="Arial" panose="020B0604020202020204" pitchFamily="34" charset="0"/>
              <a:ea typeface="华文黑体_易方达" panose="02010600040101010101" pitchFamily="2" charset="-122"/>
              <a:cs typeface="Arial" panose="020B0604020202020204" pitchFamily="34" charset="0"/>
            </a:endParaRPr>
          </a:p>
        </p:txBody>
      </p:sp>
    </p:spTree>
    <p:extLst>
      <p:ext uri="{BB962C8B-B14F-4D97-AF65-F5344CB8AC3E}">
        <p14:creationId xmlns:p14="http://schemas.microsoft.com/office/powerpoint/2010/main" val="9860621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图形内容1">
    <p:spTree>
      <p:nvGrpSpPr>
        <p:cNvPr id="1" name=""/>
        <p:cNvGrpSpPr/>
        <p:nvPr/>
      </p:nvGrpSpPr>
      <p:grpSpPr>
        <a:xfrm>
          <a:off x="0" y="0"/>
          <a:ext cx="0" cy="0"/>
          <a:chOff x="0" y="0"/>
          <a:chExt cx="0" cy="0"/>
        </a:xfrm>
      </p:grpSpPr>
      <p:pic>
        <p:nvPicPr>
          <p:cNvPr id="9" name="Picture 8" descr="Bar_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792480"/>
          </a:xfrm>
          <a:prstGeom prst="rect">
            <a:avLst/>
          </a:prstGeom>
        </p:spPr>
      </p:pic>
      <p:sp>
        <p:nvSpPr>
          <p:cNvPr id="14" name="Rectangle 21"/>
          <p:cNvSpPr>
            <a:spLocks noGrp="1" noChangeArrowheads="1"/>
          </p:cNvSpPr>
          <p:nvPr>
            <p:ph type="title" hasCustomPrompt="1"/>
          </p:nvPr>
        </p:nvSpPr>
        <p:spPr bwMode="auto">
          <a:xfrm>
            <a:off x="363151" y="211632"/>
            <a:ext cx="6230154" cy="2680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45720" numCol="1" anchor="t"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sz="2300" b="1">
                <a:solidFill>
                  <a:schemeClr val="bg1"/>
                </a:solidFill>
                <a:latin typeface="+mn-lt"/>
                <a:ea typeface="华文黑体_易方达" panose="02010600040101010101" pitchFamily="2" charset="-122"/>
              </a:defRPr>
            </a:lvl1pPr>
          </a:lstStyle>
          <a:p>
            <a:pPr lvl="0"/>
            <a:r>
              <a:rPr lang="en-US" altLang="zh-CN" dirty="0"/>
              <a:t>Click  to add title</a:t>
            </a:r>
            <a:endParaRPr lang="en-US" dirty="0"/>
          </a:p>
        </p:txBody>
      </p:sp>
      <p:sp>
        <p:nvSpPr>
          <p:cNvPr id="15" name="Rectangle 22"/>
          <p:cNvSpPr>
            <a:spLocks noGrp="1" noChangeAspect="1" noChangeArrowheads="1"/>
          </p:cNvSpPr>
          <p:nvPr>
            <p:ph idx="10" hasCustomPrompt="1"/>
          </p:nvPr>
        </p:nvSpPr>
        <p:spPr bwMode="auto">
          <a:xfrm>
            <a:off x="360363" y="1296527"/>
            <a:ext cx="4465637" cy="2479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0" marR="0" indent="0" algn="l" defTabSz="914400" rtl="0" eaLnBrk="1" fontAlgn="base" latinLnBrk="0" hangingPunct="1">
              <a:lnSpc>
                <a:spcPts val="1800"/>
              </a:lnSpc>
              <a:spcBef>
                <a:spcPts val="0"/>
              </a:spcBef>
              <a:spcAft>
                <a:spcPct val="0"/>
              </a:spcAft>
              <a:buClrTx/>
              <a:buSzTx/>
              <a:buFontTx/>
              <a:buNone/>
              <a:tabLst/>
              <a:defRPr sz="1500" b="0" baseline="0">
                <a:solidFill>
                  <a:srgbClr val="005096"/>
                </a:solidFill>
                <a:latin typeface="+mn-lt"/>
                <a:ea typeface="华文黑体_易方达" panose="02010600040101010101" pitchFamily="2" charset="-122"/>
              </a:defRPr>
            </a:lvl1pPr>
            <a:lvl2pPr algn="l">
              <a:lnSpc>
                <a:spcPts val="2400"/>
              </a:lnSpc>
              <a:buFontTx/>
              <a:buNone/>
              <a:defRPr sz="1500" baseline="0">
                <a:solidFill>
                  <a:schemeClr val="bg1"/>
                </a:solidFill>
                <a:latin typeface="Arial"/>
              </a:defRPr>
            </a:lvl2pPr>
            <a:lvl3pPr>
              <a:buFontTx/>
              <a:buNone/>
              <a:defRPr/>
            </a:lvl3pPr>
            <a:lvl4pPr>
              <a:buFontTx/>
              <a:buNone/>
              <a:defRPr/>
            </a:lvl4pPr>
            <a:lvl5pPr>
              <a:buFontTx/>
              <a:buNone/>
              <a:defRPr/>
            </a:lvl5pPr>
          </a:lstStyle>
          <a:p>
            <a:pPr lvl="0"/>
            <a:r>
              <a:rPr lang="en-US" altLang="zh-CN" dirty="0"/>
              <a:t>Click  to add title</a:t>
            </a:r>
            <a:endParaRPr lang="en-US" dirty="0"/>
          </a:p>
        </p:txBody>
      </p:sp>
      <p:sp>
        <p:nvSpPr>
          <p:cNvPr id="17" name="Slide Number Placeholder 5"/>
          <p:cNvSpPr txBox="1">
            <a:spLocks/>
          </p:cNvSpPr>
          <p:nvPr userDrawn="1"/>
        </p:nvSpPr>
        <p:spPr bwMode="auto">
          <a:xfrm>
            <a:off x="8359020" y="4791886"/>
            <a:ext cx="448205" cy="1418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fld id="{BDAEED39-8CE5-E849-8BB2-D2203B6D9153}" type="slidenum">
              <a:rPr lang="en-US" altLang="zh-CN" sz="800" smtClean="0">
                <a:solidFill>
                  <a:srgbClr val="505050"/>
                </a:solidFill>
                <a:latin typeface="Arial"/>
                <a:ea typeface="黑体" pitchFamily="49" charset="-122"/>
                <a:cs typeface="Arial"/>
              </a:rPr>
              <a:pPr algn="r"/>
              <a:t>‹#›</a:t>
            </a:fld>
            <a:endParaRPr lang="en-US" altLang="zh-CN" sz="800" dirty="0">
              <a:solidFill>
                <a:srgbClr val="505050"/>
              </a:solidFill>
              <a:latin typeface="Arial"/>
              <a:ea typeface="黑体" pitchFamily="49" charset="-122"/>
              <a:cs typeface="Arial"/>
            </a:endParaRPr>
          </a:p>
          <a:p>
            <a:pPr algn="r"/>
            <a:endParaRPr lang="en-US" altLang="zh-CN" sz="800" dirty="0">
              <a:solidFill>
                <a:srgbClr val="505050"/>
              </a:solidFill>
              <a:latin typeface="Arial"/>
              <a:ea typeface="黑体" pitchFamily="49" charset="-122"/>
              <a:cs typeface="Arial"/>
            </a:endParaRPr>
          </a:p>
        </p:txBody>
      </p:sp>
      <p:pic>
        <p:nvPicPr>
          <p:cNvPr id="11" name="Picture 5" descr="Lin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8300" y="4729417"/>
            <a:ext cx="8424672" cy="6096"/>
          </a:xfrm>
          <a:prstGeom prst="rect">
            <a:avLst/>
          </a:prstGeom>
          <a:ln>
            <a:solidFill>
              <a:schemeClr val="bg1">
                <a:lumMod val="65000"/>
              </a:schemeClr>
            </a:solidFill>
          </a:ln>
        </p:spPr>
      </p:pic>
      <p:sp>
        <p:nvSpPr>
          <p:cNvPr id="2" name="矩形 1"/>
          <p:cNvSpPr/>
          <p:nvPr userDrawn="1"/>
        </p:nvSpPr>
        <p:spPr>
          <a:xfrm>
            <a:off x="-1342724" y="792480"/>
            <a:ext cx="1217596" cy="4385816"/>
          </a:xfrm>
          <a:prstGeom prst="rect">
            <a:avLst/>
          </a:prstGeom>
        </p:spPr>
        <p:txBody>
          <a:bodyPr wrap="square">
            <a:spAutoFit/>
          </a:bodyPr>
          <a:lstStyle/>
          <a:p>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1. 图表标题字体为</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Arial</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，一般为10号（视需要可调），深蓝（R0，G80，B150） </a:t>
            </a:r>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2. 备注为Arial，7号，灰色（R60，G60，B60） </a:t>
            </a:r>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3. 图例字体使用</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Arial</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 </a:t>
            </a:r>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4. 图表中数字字体统一为Arial</a:t>
            </a: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图表统一使用纯白底色，不得自行添加背景色，不能对图表使用渐变、阴影、立体等复杂效果， 所有图表不使用边框</a:t>
            </a:r>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图中背景实线使用浅灰色实线背景（</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R204</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G204</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B204</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a:t>
            </a:r>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连接线条建议</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1.5</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磅，灰色 （</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R150</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G150</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B150</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a:t>
            </a:r>
          </a:p>
        </p:txBody>
      </p:sp>
      <p:pic>
        <p:nvPicPr>
          <p:cNvPr id="13" name="图片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99995" y="81588"/>
            <a:ext cx="1480616" cy="629304"/>
          </a:xfrm>
          <a:prstGeom prst="rect">
            <a:avLst/>
          </a:prstGeom>
        </p:spPr>
      </p:pic>
      <p:sp>
        <p:nvSpPr>
          <p:cNvPr id="16" name="文本框 15"/>
          <p:cNvSpPr txBox="1"/>
          <p:nvPr userDrawn="1"/>
        </p:nvSpPr>
        <p:spPr>
          <a:xfrm>
            <a:off x="283240" y="4755705"/>
            <a:ext cx="2576919" cy="215444"/>
          </a:xfrm>
          <a:prstGeom prst="rect">
            <a:avLst/>
          </a:prstGeom>
          <a:noFill/>
        </p:spPr>
        <p:txBody>
          <a:bodyPr wrap="square" rtlCol="0">
            <a:spAutoFit/>
          </a:bodyPr>
          <a:lstStyle/>
          <a:p>
            <a:r>
              <a:rPr lang="en-US" altLang="zh-CN" sz="800" dirty="0">
                <a:solidFill>
                  <a:srgbClr val="3C3C3C"/>
                </a:solidFill>
                <a:latin typeface="Arial"/>
                <a:ea typeface="华文黑体_易方达" panose="02010600040101010101" pitchFamily="2" charset="-122"/>
                <a:cs typeface="华文黑体" panose="02010600040101010101" pitchFamily="2" charset="-122"/>
              </a:rPr>
              <a:t>E Fund Management Co., Ltd.</a:t>
            </a:r>
            <a:endParaRPr lang="zh-CN" altLang="en-US" sz="800" dirty="0">
              <a:solidFill>
                <a:srgbClr val="3C3C3C"/>
              </a:solidFill>
              <a:latin typeface="Arial"/>
              <a:ea typeface="华文黑体_易方达" panose="02010600040101010101" pitchFamily="2" charset="-122"/>
              <a:cs typeface="华文黑体" panose="02010600040101010101" pitchFamily="2" charset="-122"/>
            </a:endParaRPr>
          </a:p>
        </p:txBody>
      </p:sp>
      <p:sp>
        <p:nvSpPr>
          <p:cNvPr id="12" name="文本框 11"/>
          <p:cNvSpPr txBox="1"/>
          <p:nvPr userDrawn="1"/>
        </p:nvSpPr>
        <p:spPr>
          <a:xfrm>
            <a:off x="3974707" y="4770358"/>
            <a:ext cx="2576919" cy="215444"/>
          </a:xfrm>
          <a:prstGeom prst="rect">
            <a:avLst/>
          </a:prstGeom>
          <a:noFill/>
        </p:spPr>
        <p:txBody>
          <a:bodyPr wrap="square" rtlCol="0">
            <a:spAutoFit/>
          </a:bodyPr>
          <a:lstStyle/>
          <a:p>
            <a:r>
              <a:rPr lang="en-US" altLang="zh-CN" sz="800" dirty="0">
                <a:solidFill>
                  <a:srgbClr val="3C3C3C"/>
                </a:solidFill>
                <a:latin typeface="Arial" panose="020B0604020202020204" pitchFamily="34" charset="0"/>
                <a:ea typeface="华文黑体_易方达" panose="02010600040101010101" pitchFamily="2" charset="-122"/>
                <a:cs typeface="Arial" panose="020B0604020202020204" pitchFamily="34" charset="0"/>
              </a:rPr>
              <a:t>For Internal Use Only</a:t>
            </a:r>
            <a:endParaRPr lang="zh-CN" altLang="en-US" sz="800" dirty="0">
              <a:solidFill>
                <a:srgbClr val="3C3C3C"/>
              </a:solidFill>
              <a:latin typeface="Arial" panose="020B0604020202020204" pitchFamily="34" charset="0"/>
              <a:ea typeface="华文黑体_易方达" panose="02010600040101010101" pitchFamily="2" charset="-122"/>
              <a:cs typeface="Arial" panose="020B0604020202020204" pitchFamily="34" charset="0"/>
            </a:endParaRPr>
          </a:p>
        </p:txBody>
      </p:sp>
    </p:spTree>
    <p:extLst>
      <p:ext uri="{BB962C8B-B14F-4D97-AF65-F5344CB8AC3E}">
        <p14:creationId xmlns:p14="http://schemas.microsoft.com/office/powerpoint/2010/main" val="39400100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表格内容1">
    <p:spTree>
      <p:nvGrpSpPr>
        <p:cNvPr id="1" name=""/>
        <p:cNvGrpSpPr/>
        <p:nvPr/>
      </p:nvGrpSpPr>
      <p:grpSpPr>
        <a:xfrm>
          <a:off x="0" y="0"/>
          <a:ext cx="0" cy="0"/>
          <a:chOff x="0" y="0"/>
          <a:chExt cx="0" cy="0"/>
        </a:xfrm>
      </p:grpSpPr>
      <p:pic>
        <p:nvPicPr>
          <p:cNvPr id="9" name="Picture 8" descr="Bar_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792480"/>
          </a:xfrm>
          <a:prstGeom prst="rect">
            <a:avLst/>
          </a:prstGeom>
        </p:spPr>
      </p:pic>
      <p:sp>
        <p:nvSpPr>
          <p:cNvPr id="16" name="Rectangle 21"/>
          <p:cNvSpPr>
            <a:spLocks noGrp="1" noChangeArrowheads="1"/>
          </p:cNvSpPr>
          <p:nvPr>
            <p:ph type="title" hasCustomPrompt="1"/>
          </p:nvPr>
        </p:nvSpPr>
        <p:spPr bwMode="auto">
          <a:xfrm>
            <a:off x="363151" y="211632"/>
            <a:ext cx="6268655" cy="2680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45720" numCol="1" anchor="t"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sz="2300" b="1">
                <a:solidFill>
                  <a:schemeClr val="bg1"/>
                </a:solidFill>
                <a:latin typeface="+mn-lt"/>
                <a:ea typeface="华文黑体_易方达" panose="02010600040101010101" pitchFamily="2" charset="-122"/>
              </a:defRPr>
            </a:lvl1pPr>
          </a:lstStyle>
          <a:p>
            <a:pPr lvl="0"/>
            <a:r>
              <a:rPr lang="en-US" altLang="zh-CN" dirty="0"/>
              <a:t>Click  to add title</a:t>
            </a:r>
            <a:endParaRPr lang="en-US" dirty="0"/>
          </a:p>
        </p:txBody>
      </p:sp>
      <p:sp>
        <p:nvSpPr>
          <p:cNvPr id="17" name="Rectangle 22"/>
          <p:cNvSpPr>
            <a:spLocks noGrp="1" noChangeAspect="1" noChangeArrowheads="1"/>
          </p:cNvSpPr>
          <p:nvPr>
            <p:ph idx="10" hasCustomPrompt="1"/>
          </p:nvPr>
        </p:nvSpPr>
        <p:spPr bwMode="auto">
          <a:xfrm>
            <a:off x="360363" y="1296527"/>
            <a:ext cx="8432609" cy="9313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0" marR="0" indent="0" algn="l" defTabSz="914400" rtl="0" eaLnBrk="1" fontAlgn="base" latinLnBrk="0" hangingPunct="1">
              <a:lnSpc>
                <a:spcPts val="1800"/>
              </a:lnSpc>
              <a:spcBef>
                <a:spcPts val="0"/>
              </a:spcBef>
              <a:spcAft>
                <a:spcPct val="0"/>
              </a:spcAft>
              <a:buClrTx/>
              <a:buSzTx/>
              <a:buFontTx/>
              <a:buNone/>
              <a:tabLst/>
              <a:defRPr sz="1500" b="0" baseline="0">
                <a:solidFill>
                  <a:srgbClr val="005096"/>
                </a:solidFill>
                <a:latin typeface="+mn-lt"/>
                <a:ea typeface="华文黑体_易方达" panose="02010600040101010101" pitchFamily="2" charset="-122"/>
              </a:defRPr>
            </a:lvl1pPr>
            <a:lvl2pPr algn="l">
              <a:lnSpc>
                <a:spcPts val="2400"/>
              </a:lnSpc>
              <a:buFontTx/>
              <a:buNone/>
              <a:defRPr sz="1500" baseline="0">
                <a:solidFill>
                  <a:schemeClr val="bg1"/>
                </a:solidFill>
                <a:latin typeface="Arial"/>
              </a:defRPr>
            </a:lvl2pPr>
            <a:lvl3pPr>
              <a:buFontTx/>
              <a:buNone/>
              <a:defRPr/>
            </a:lvl3pPr>
            <a:lvl4pPr>
              <a:buFontTx/>
              <a:buNone/>
              <a:defRPr/>
            </a:lvl4pPr>
            <a:lvl5pPr>
              <a:buFontTx/>
              <a:buNone/>
              <a:defRPr/>
            </a:lvl5pPr>
          </a:lstStyle>
          <a:p>
            <a:pPr lvl="0"/>
            <a:r>
              <a:rPr lang="en-US" altLang="zh-CN" dirty="0"/>
              <a:t>Click  to add title</a:t>
            </a:r>
            <a:br>
              <a:rPr lang="en-US" altLang="zh-CN" dirty="0"/>
            </a:br>
            <a:endParaRPr lang="en-US" dirty="0"/>
          </a:p>
        </p:txBody>
      </p:sp>
      <p:sp>
        <p:nvSpPr>
          <p:cNvPr id="21" name="Slide Number Placeholder 5"/>
          <p:cNvSpPr txBox="1">
            <a:spLocks/>
          </p:cNvSpPr>
          <p:nvPr userDrawn="1"/>
        </p:nvSpPr>
        <p:spPr bwMode="auto">
          <a:xfrm>
            <a:off x="8359020" y="4791886"/>
            <a:ext cx="448205" cy="1418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fld id="{BDAEED39-8CE5-E849-8BB2-D2203B6D9153}" type="slidenum">
              <a:rPr lang="en-US" altLang="zh-CN" sz="800" smtClean="0">
                <a:solidFill>
                  <a:srgbClr val="505050"/>
                </a:solidFill>
                <a:latin typeface="Arial"/>
                <a:ea typeface="黑体" pitchFamily="49" charset="-122"/>
                <a:cs typeface="Arial"/>
              </a:rPr>
              <a:pPr algn="r"/>
              <a:t>‹#›</a:t>
            </a:fld>
            <a:endParaRPr lang="en-US" altLang="zh-CN" sz="800" dirty="0">
              <a:solidFill>
                <a:srgbClr val="505050"/>
              </a:solidFill>
              <a:latin typeface="Arial"/>
              <a:ea typeface="黑体" pitchFamily="49" charset="-122"/>
              <a:cs typeface="Arial"/>
            </a:endParaRPr>
          </a:p>
          <a:p>
            <a:pPr algn="r"/>
            <a:endParaRPr lang="en-US" altLang="zh-CN" sz="800" dirty="0">
              <a:solidFill>
                <a:srgbClr val="505050"/>
              </a:solidFill>
              <a:latin typeface="Arial"/>
              <a:ea typeface="黑体" pitchFamily="49" charset="-122"/>
              <a:cs typeface="Arial"/>
            </a:endParaRPr>
          </a:p>
        </p:txBody>
      </p:sp>
      <p:pic>
        <p:nvPicPr>
          <p:cNvPr id="11" name="Picture 5" descr="Lin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8300" y="4729417"/>
            <a:ext cx="8424672" cy="6096"/>
          </a:xfrm>
          <a:prstGeom prst="rect">
            <a:avLst/>
          </a:prstGeom>
          <a:ln>
            <a:solidFill>
              <a:schemeClr val="bg1">
                <a:lumMod val="65000"/>
              </a:schemeClr>
            </a:solidFill>
          </a:ln>
        </p:spPr>
      </p:pic>
      <p:sp>
        <p:nvSpPr>
          <p:cNvPr id="2" name="矩形 1"/>
          <p:cNvSpPr/>
          <p:nvPr userDrawn="1"/>
        </p:nvSpPr>
        <p:spPr>
          <a:xfrm>
            <a:off x="-1400475" y="1269871"/>
            <a:ext cx="1400475" cy="3277820"/>
          </a:xfrm>
          <a:prstGeom prst="rect">
            <a:avLst/>
          </a:prstGeom>
        </p:spPr>
        <p:txBody>
          <a:bodyPr wrap="square">
            <a:spAutoFit/>
          </a:bodyPr>
          <a:lstStyle/>
          <a:p>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1. 表格标题文字为</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Arial</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，颜色深蓝（R0，G80，B150）</a:t>
            </a:r>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 2. 表头背景颜色为亮蓝（R30，G185，B225），字体为白色加粗 </a:t>
            </a:r>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3. 表格内文字字体统一为</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Arial</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，字体颜色为灰色（R60，G60，B60） </a:t>
            </a:r>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4. 表格数字字体统一为Arial，字体颜色为灰色，同上 </a:t>
            </a:r>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5. 表格背景色为灰色（R242，G242，B242）或白色 </a:t>
            </a:r>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表内文字、数字等的字体大小可根据需要调整所有图表不使用边框</a:t>
            </a:r>
          </a:p>
        </p:txBody>
      </p:sp>
      <p:sp>
        <p:nvSpPr>
          <p:cNvPr id="4" name="表格占位符 3"/>
          <p:cNvSpPr>
            <a:spLocks noGrp="1"/>
          </p:cNvSpPr>
          <p:nvPr>
            <p:ph type="tbl" sz="quarter" idx="11"/>
          </p:nvPr>
        </p:nvSpPr>
        <p:spPr>
          <a:xfrm>
            <a:off x="368300" y="2743200"/>
            <a:ext cx="8412163" cy="1636713"/>
          </a:xfrm>
          <a:prstGeom prst="rect">
            <a:avLst/>
          </a:prstGeom>
        </p:spPr>
        <p:txBody>
          <a:bodyPr/>
          <a:lstStyle/>
          <a:p>
            <a:r>
              <a:rPr lang="zh-CN" altLang="en-US"/>
              <a:t>单击图标添加表格</a:t>
            </a:r>
          </a:p>
        </p:txBody>
      </p:sp>
      <p:pic>
        <p:nvPicPr>
          <p:cNvPr id="13" name="图片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99995" y="81588"/>
            <a:ext cx="1480616" cy="629304"/>
          </a:xfrm>
          <a:prstGeom prst="rect">
            <a:avLst/>
          </a:prstGeom>
        </p:spPr>
      </p:pic>
      <p:sp>
        <p:nvSpPr>
          <p:cNvPr id="14" name="文本框 13"/>
          <p:cNvSpPr txBox="1"/>
          <p:nvPr userDrawn="1"/>
        </p:nvSpPr>
        <p:spPr>
          <a:xfrm>
            <a:off x="283240" y="4755705"/>
            <a:ext cx="2576919" cy="215444"/>
          </a:xfrm>
          <a:prstGeom prst="rect">
            <a:avLst/>
          </a:prstGeom>
          <a:noFill/>
        </p:spPr>
        <p:txBody>
          <a:bodyPr wrap="square" rtlCol="0">
            <a:spAutoFit/>
          </a:bodyPr>
          <a:lstStyle/>
          <a:p>
            <a:r>
              <a:rPr lang="en-US" altLang="zh-CN" sz="800" dirty="0">
                <a:solidFill>
                  <a:srgbClr val="3C3C3C"/>
                </a:solidFill>
                <a:latin typeface="Arial"/>
                <a:ea typeface="华文黑体_易方达" panose="02010600040101010101" pitchFamily="2" charset="-122"/>
                <a:cs typeface="华文黑体" panose="02010600040101010101" pitchFamily="2" charset="-122"/>
              </a:rPr>
              <a:t>E Fund Management Co., Ltd.</a:t>
            </a:r>
            <a:endParaRPr lang="zh-CN" altLang="en-US" sz="800" dirty="0">
              <a:solidFill>
                <a:srgbClr val="3C3C3C"/>
              </a:solidFill>
              <a:latin typeface="Arial"/>
              <a:ea typeface="华文黑体_易方达" panose="02010600040101010101" pitchFamily="2" charset="-122"/>
              <a:cs typeface="华文黑体" panose="02010600040101010101" pitchFamily="2" charset="-122"/>
            </a:endParaRPr>
          </a:p>
        </p:txBody>
      </p:sp>
      <p:sp>
        <p:nvSpPr>
          <p:cNvPr id="12" name="文本框 11"/>
          <p:cNvSpPr txBox="1"/>
          <p:nvPr userDrawn="1"/>
        </p:nvSpPr>
        <p:spPr>
          <a:xfrm>
            <a:off x="4054887" y="4755072"/>
            <a:ext cx="2576919" cy="215444"/>
          </a:xfrm>
          <a:prstGeom prst="rect">
            <a:avLst/>
          </a:prstGeom>
          <a:noFill/>
        </p:spPr>
        <p:txBody>
          <a:bodyPr wrap="square" rtlCol="0">
            <a:spAutoFit/>
          </a:bodyPr>
          <a:lstStyle/>
          <a:p>
            <a:r>
              <a:rPr lang="en-US" altLang="zh-CN" sz="800" dirty="0">
                <a:solidFill>
                  <a:srgbClr val="3C3C3C"/>
                </a:solidFill>
                <a:latin typeface="Arial" panose="020B0604020202020204" pitchFamily="34" charset="0"/>
                <a:ea typeface="华文黑体_易方达" panose="02010600040101010101" pitchFamily="2" charset="-122"/>
                <a:cs typeface="Arial" panose="020B0604020202020204" pitchFamily="34" charset="0"/>
              </a:rPr>
              <a:t>For Internal Use Only</a:t>
            </a:r>
            <a:endParaRPr lang="zh-CN" altLang="en-US" sz="800" dirty="0">
              <a:solidFill>
                <a:srgbClr val="3C3C3C"/>
              </a:solidFill>
              <a:latin typeface="Arial" panose="020B0604020202020204" pitchFamily="34" charset="0"/>
              <a:ea typeface="华文黑体_易方达" panose="02010600040101010101" pitchFamily="2" charset="-122"/>
              <a:cs typeface="Arial" panose="020B0604020202020204" pitchFamily="34" charset="0"/>
            </a:endParaRPr>
          </a:p>
        </p:txBody>
      </p:sp>
    </p:spTree>
    <p:extLst>
      <p:ext uri="{BB962C8B-B14F-4D97-AF65-F5344CB8AC3E}">
        <p14:creationId xmlns:p14="http://schemas.microsoft.com/office/powerpoint/2010/main" val="75033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易方达公司概况">
    <p:spTree>
      <p:nvGrpSpPr>
        <p:cNvPr id="1" name=""/>
        <p:cNvGrpSpPr/>
        <p:nvPr/>
      </p:nvGrpSpPr>
      <p:grpSpPr>
        <a:xfrm>
          <a:off x="0" y="0"/>
          <a:ext cx="0" cy="0"/>
          <a:chOff x="0" y="0"/>
          <a:chExt cx="0" cy="0"/>
        </a:xfrm>
      </p:grpSpPr>
      <p:pic>
        <p:nvPicPr>
          <p:cNvPr id="7" name="Picture 6" descr="Bar_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792480"/>
          </a:xfrm>
          <a:prstGeom prst="rect">
            <a:avLst/>
          </a:prstGeom>
        </p:spPr>
      </p:pic>
      <p:sp>
        <p:nvSpPr>
          <p:cNvPr id="5" name="Rectangle 21"/>
          <p:cNvSpPr>
            <a:spLocks noGrp="1" noChangeArrowheads="1"/>
          </p:cNvSpPr>
          <p:nvPr>
            <p:ph type="title" hasCustomPrompt="1"/>
          </p:nvPr>
        </p:nvSpPr>
        <p:spPr bwMode="auto">
          <a:xfrm>
            <a:off x="380093" y="1439173"/>
            <a:ext cx="2735640" cy="2680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45720" numCol="1" anchor="t"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sz="1400">
                <a:solidFill>
                  <a:srgbClr val="005096"/>
                </a:solidFill>
                <a:latin typeface="华文黑体_易方达" panose="02010600040101010101" pitchFamily="2" charset="-122"/>
                <a:ea typeface="华文黑体_易方达" panose="02010600040101010101" pitchFamily="2" charset="-122"/>
              </a:defRPr>
            </a:lvl1pPr>
          </a:lstStyle>
          <a:p>
            <a:pPr lvl="0"/>
            <a:r>
              <a:rPr lang="zh-CN" altLang="en-US" dirty="0"/>
              <a:t>单击此处编辑母版标题样式</a:t>
            </a:r>
            <a:endParaRPr lang="en-US" dirty="0"/>
          </a:p>
        </p:txBody>
      </p:sp>
      <p:sp>
        <p:nvSpPr>
          <p:cNvPr id="17" name="Rectangle 22"/>
          <p:cNvSpPr>
            <a:spLocks noGrp="1" noChangeAspect="1" noChangeArrowheads="1"/>
          </p:cNvSpPr>
          <p:nvPr>
            <p:ph idx="1" hasCustomPrompt="1"/>
          </p:nvPr>
        </p:nvSpPr>
        <p:spPr bwMode="auto">
          <a:xfrm>
            <a:off x="336351" y="2244696"/>
            <a:ext cx="5801981" cy="11811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marL="0" indent="0" algn="l">
              <a:lnSpc>
                <a:spcPts val="3300"/>
              </a:lnSpc>
              <a:buFontTx/>
              <a:buNone/>
              <a:defRPr sz="2800" b="1" i="0" baseline="0">
                <a:solidFill>
                  <a:srgbClr val="005096"/>
                </a:solidFill>
                <a:latin typeface="华文黑体_易方达" panose="02010600040101010101" pitchFamily="2" charset="-122"/>
                <a:ea typeface="华文黑体_易方达" panose="02010600040101010101" pitchFamily="2" charset="-122"/>
                <a:cs typeface="华文黑体"/>
              </a:defRPr>
            </a:lvl1pPr>
            <a:lvl2pPr algn="l">
              <a:lnSpc>
                <a:spcPts val="2400"/>
              </a:lnSpc>
              <a:buFontTx/>
              <a:buNone/>
              <a:defRPr sz="1500" baseline="0">
                <a:solidFill>
                  <a:schemeClr val="bg1"/>
                </a:solidFill>
                <a:latin typeface="Arial"/>
              </a:defRPr>
            </a:lvl2pPr>
            <a:lvl3pPr>
              <a:buFontTx/>
              <a:buNone/>
              <a:defRPr/>
            </a:lvl3pPr>
            <a:lvl4pPr>
              <a:buFontTx/>
              <a:buNone/>
              <a:defRPr/>
            </a:lvl4pPr>
            <a:lvl5pPr>
              <a:buFontTx/>
              <a:buNone/>
              <a:defRPr/>
            </a:lvl5pPr>
          </a:lstStyle>
          <a:p>
            <a:pPr lvl="0"/>
            <a:r>
              <a:rPr lang="zh-CN" altLang="en-US" dirty="0"/>
              <a:t>单击此处编辑母版标题样式</a:t>
            </a:r>
            <a:endParaRPr lang="en-US" dirty="0"/>
          </a:p>
        </p:txBody>
      </p:sp>
      <p:pic>
        <p:nvPicPr>
          <p:cNvPr id="15" name="Picture 14" descr="Master 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0723" y="249133"/>
            <a:ext cx="1389888" cy="301752"/>
          </a:xfrm>
          <a:prstGeom prst="rect">
            <a:avLst/>
          </a:prstGeom>
        </p:spPr>
      </p:pic>
      <p:sp>
        <p:nvSpPr>
          <p:cNvPr id="6" name="Slide Number Placeholder 5"/>
          <p:cNvSpPr txBox="1">
            <a:spLocks/>
          </p:cNvSpPr>
          <p:nvPr userDrawn="1"/>
        </p:nvSpPr>
        <p:spPr bwMode="auto">
          <a:xfrm>
            <a:off x="8359020" y="4791886"/>
            <a:ext cx="448205" cy="1418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fld id="{BDAEED39-8CE5-E849-8BB2-D2203B6D9153}" type="slidenum">
              <a:rPr lang="en-US" altLang="zh-CN" sz="800" b="0" i="0" baseline="0" smtClean="0">
                <a:solidFill>
                  <a:srgbClr val="505050"/>
                </a:solidFill>
                <a:latin typeface="Arial"/>
                <a:ea typeface="黑体" pitchFamily="49" charset="-122"/>
                <a:cs typeface="Arial"/>
              </a:rPr>
              <a:pPr algn="r"/>
              <a:t>‹#›</a:t>
            </a:fld>
            <a:endParaRPr lang="en-US" altLang="zh-CN" sz="800" b="0" i="0" baseline="0" dirty="0">
              <a:solidFill>
                <a:srgbClr val="505050"/>
              </a:solidFill>
              <a:latin typeface="Arial"/>
              <a:ea typeface="黑体" pitchFamily="49" charset="-122"/>
              <a:cs typeface="Arial"/>
            </a:endParaRPr>
          </a:p>
          <a:p>
            <a:pPr algn="r"/>
            <a:endParaRPr lang="en-US" altLang="zh-CN" sz="800" b="0" i="0" baseline="0" dirty="0">
              <a:solidFill>
                <a:srgbClr val="505050"/>
              </a:solidFill>
              <a:latin typeface="Arial"/>
              <a:ea typeface="黑体" pitchFamily="49" charset="-122"/>
              <a:cs typeface="Arial"/>
            </a:endParaRPr>
          </a:p>
        </p:txBody>
      </p:sp>
      <p:sp>
        <p:nvSpPr>
          <p:cNvPr id="8" name="文本框 7"/>
          <p:cNvSpPr txBox="1"/>
          <p:nvPr userDrawn="1"/>
        </p:nvSpPr>
        <p:spPr>
          <a:xfrm>
            <a:off x="4118640" y="4755072"/>
            <a:ext cx="2576919" cy="215444"/>
          </a:xfrm>
          <a:prstGeom prst="rect">
            <a:avLst/>
          </a:prstGeom>
          <a:noFill/>
        </p:spPr>
        <p:txBody>
          <a:bodyPr wrap="square" rtlCol="0">
            <a:spAutoFit/>
          </a:bodyPr>
          <a:lstStyle/>
          <a:p>
            <a:r>
              <a:rPr lang="zh-CN" altLang="en-US" sz="800" dirty="0">
                <a:solidFill>
                  <a:srgbClr val="3C3C3C"/>
                </a:solidFill>
                <a:latin typeface="Arial" panose="020B0604020202020204" pitchFamily="34" charset="0"/>
                <a:ea typeface="华文黑体_易方达" panose="02010600040101010101" pitchFamily="2" charset="-122"/>
                <a:cs typeface="Arial" panose="020B0604020202020204" pitchFamily="34" charset="0"/>
              </a:rPr>
              <a:t>仅供内部交流讨论，禁止外传</a:t>
            </a:r>
          </a:p>
        </p:txBody>
      </p:sp>
    </p:spTree>
    <p:extLst>
      <p:ext uri="{BB962C8B-B14F-4D97-AF65-F5344CB8AC3E}">
        <p14:creationId xmlns:p14="http://schemas.microsoft.com/office/powerpoint/2010/main" val="36800611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结尾页">
    <p:spTree>
      <p:nvGrpSpPr>
        <p:cNvPr id="1" name=""/>
        <p:cNvGrpSpPr/>
        <p:nvPr/>
      </p:nvGrpSpPr>
      <p:grpSpPr>
        <a:xfrm>
          <a:off x="0" y="0"/>
          <a:ext cx="0" cy="0"/>
          <a:chOff x="0" y="0"/>
          <a:chExt cx="0" cy="0"/>
        </a:xfrm>
      </p:grpSpPr>
      <p:pic>
        <p:nvPicPr>
          <p:cNvPr id="5" name="Picture 4" descr="Bar_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355783"/>
            <a:ext cx="9144000" cy="792480"/>
          </a:xfrm>
          <a:prstGeom prst="rect">
            <a:avLst/>
          </a:prstGeom>
        </p:spPr>
      </p:pic>
      <p:sp>
        <p:nvSpPr>
          <p:cNvPr id="14" name="Rectangle 22"/>
          <p:cNvSpPr>
            <a:spLocks noGrp="1" noChangeAspect="1" noChangeArrowheads="1"/>
          </p:cNvSpPr>
          <p:nvPr>
            <p:ph idx="10" hasCustomPrompt="1"/>
          </p:nvPr>
        </p:nvSpPr>
        <p:spPr bwMode="auto">
          <a:xfrm>
            <a:off x="349052" y="1188517"/>
            <a:ext cx="4857750" cy="20877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0" indent="0" algn="l">
              <a:lnSpc>
                <a:spcPct val="100000"/>
              </a:lnSpc>
              <a:buFontTx/>
              <a:buNone/>
              <a:defRPr lang="zh-CN" altLang="en-US" sz="4500" b="1" i="0" kern="1200" dirty="0" smtClean="0">
                <a:solidFill>
                  <a:srgbClr val="005096"/>
                </a:solidFill>
                <a:latin typeface="+mn-lt"/>
                <a:ea typeface="华文黑体_易方达" panose="02010600040101010101" pitchFamily="2" charset="-122"/>
                <a:cs typeface="华文黑体" panose="02010600040101010101" pitchFamily="2" charset="-122"/>
              </a:defRPr>
            </a:lvl1pPr>
            <a:lvl2pPr algn="l">
              <a:lnSpc>
                <a:spcPts val="2400"/>
              </a:lnSpc>
              <a:buFontTx/>
              <a:buNone/>
              <a:defRPr sz="1500" baseline="0">
                <a:solidFill>
                  <a:schemeClr val="bg1"/>
                </a:solidFill>
                <a:latin typeface="Arial"/>
              </a:defRPr>
            </a:lvl2pPr>
            <a:lvl3pPr>
              <a:buFontTx/>
              <a:buNone/>
              <a:defRPr/>
            </a:lvl3pPr>
            <a:lvl4pPr>
              <a:buFontTx/>
              <a:buNone/>
              <a:defRPr/>
            </a:lvl4pPr>
            <a:lvl5pPr>
              <a:buFontTx/>
              <a:buNone/>
              <a:defRPr/>
            </a:lvl5pPr>
          </a:lstStyle>
          <a:p>
            <a:pPr lvl="0"/>
            <a:r>
              <a:rPr lang="en-US" altLang="zh-CN" dirty="0"/>
              <a:t>Thank You</a:t>
            </a:r>
            <a:br>
              <a:rPr lang="en-US" altLang="zh-CN" dirty="0"/>
            </a:br>
            <a:endParaRPr lang="en-US" dirty="0"/>
          </a:p>
        </p:txBody>
      </p:sp>
      <p:sp>
        <p:nvSpPr>
          <p:cNvPr id="8" name="Rectangle 22"/>
          <p:cNvSpPr>
            <a:spLocks noGrp="1" noChangeAspect="1" noChangeArrowheads="1"/>
          </p:cNvSpPr>
          <p:nvPr>
            <p:ph idx="4294967295"/>
          </p:nvPr>
        </p:nvSpPr>
        <p:spPr bwMode="auto">
          <a:xfrm>
            <a:off x="3540648" y="3518916"/>
            <a:ext cx="5239963" cy="4433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0" marR="0" indent="0" algn="l" defTabSz="914400" rtl="0" eaLnBrk="1" fontAlgn="base" latinLnBrk="0" hangingPunct="1">
              <a:lnSpc>
                <a:spcPts val="950"/>
              </a:lnSpc>
              <a:spcBef>
                <a:spcPts val="0"/>
              </a:spcBef>
              <a:spcAft>
                <a:spcPct val="0"/>
              </a:spcAft>
              <a:buClrTx/>
              <a:buSzTx/>
              <a:buFontTx/>
              <a:buNone/>
              <a:tabLst/>
              <a:defRPr sz="800" b="0" baseline="0">
                <a:solidFill>
                  <a:schemeClr val="bg1"/>
                </a:solidFill>
                <a:latin typeface="华文黑体"/>
                <a:ea typeface="华文黑体"/>
              </a:defRPr>
            </a:lvl1pPr>
            <a:lvl2pPr algn="l">
              <a:lnSpc>
                <a:spcPts val="2400"/>
              </a:lnSpc>
              <a:buFontTx/>
              <a:buNone/>
              <a:defRPr sz="1500" baseline="0">
                <a:solidFill>
                  <a:schemeClr val="bg1"/>
                </a:solidFill>
                <a:latin typeface="Arial"/>
              </a:defRPr>
            </a:lvl2pPr>
            <a:lvl3pPr>
              <a:buFontTx/>
              <a:buNone/>
              <a:defRPr/>
            </a:lvl3pPr>
            <a:lvl4pPr>
              <a:buFontTx/>
              <a:buNone/>
              <a:defRPr/>
            </a:lvl4pPr>
            <a:lvl5pPr>
              <a:buFontTx/>
              <a:buNone/>
              <a:defRPr/>
            </a:lvl5pPr>
          </a:lstStyle>
          <a:p>
            <a:pPr lvl="0">
              <a:lnSpc>
                <a:spcPct val="150000"/>
              </a:lnSpc>
            </a:pPr>
            <a:r>
              <a:rPr lang="zh-CN" altLang="en-US" sz="1000" b="1">
                <a:latin typeface="黑体" panose="02010609060101010101" pitchFamily="49" charset="-122"/>
                <a:ea typeface="黑体" panose="02010609060101010101" pitchFamily="49" charset="-122"/>
              </a:rPr>
              <a:t>单击此处编辑母版文本样式</a:t>
            </a:r>
          </a:p>
        </p:txBody>
      </p:sp>
      <p:sp>
        <p:nvSpPr>
          <p:cNvPr id="2" name="矩形 1"/>
          <p:cNvSpPr/>
          <p:nvPr userDrawn="1"/>
        </p:nvSpPr>
        <p:spPr>
          <a:xfrm>
            <a:off x="-1361975" y="1217392"/>
            <a:ext cx="1284973" cy="2446824"/>
          </a:xfrm>
          <a:prstGeom prst="rect">
            <a:avLst/>
          </a:prstGeom>
        </p:spPr>
        <p:txBody>
          <a:bodyPr wrap="square">
            <a:spAutoFit/>
          </a:bodyPr>
          <a:lstStyle/>
          <a:p>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1. 答谢词字体：</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Arial</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，45号，加粗，答谢词内容可根据实际需要修改 </a:t>
            </a:r>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2. 公司信息：Arial，11号，公司名称、处所等相关信息可根据具体需要修改</a:t>
            </a: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 封底页不得擅自添加任何图片 </a:t>
            </a:r>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 文字、颜色、位置等不得擅自变</a:t>
            </a:r>
          </a:p>
        </p:txBody>
      </p:sp>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53163" y="4443086"/>
            <a:ext cx="1480616" cy="629304"/>
          </a:xfrm>
          <a:prstGeom prst="rect">
            <a:avLst/>
          </a:prstGeom>
        </p:spPr>
      </p:pic>
    </p:spTree>
    <p:extLst>
      <p:ext uri="{BB962C8B-B14F-4D97-AF65-F5344CB8AC3E}">
        <p14:creationId xmlns:p14="http://schemas.microsoft.com/office/powerpoint/2010/main" val="13652795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pic>
        <p:nvPicPr>
          <p:cNvPr id="10" name="Picture 9" descr="Bar_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792480"/>
          </a:xfrm>
          <a:prstGeom prst="rect">
            <a:avLst/>
          </a:prstGeom>
        </p:spPr>
      </p:pic>
      <p:sp>
        <p:nvSpPr>
          <p:cNvPr id="17" name="Rectangle 21"/>
          <p:cNvSpPr>
            <a:spLocks noGrp="1" noChangeArrowheads="1"/>
          </p:cNvSpPr>
          <p:nvPr>
            <p:ph type="title" hasCustomPrompt="1"/>
          </p:nvPr>
        </p:nvSpPr>
        <p:spPr bwMode="auto">
          <a:xfrm>
            <a:off x="363151" y="211632"/>
            <a:ext cx="3946375" cy="2680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45720" numCol="1" anchor="t"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sz="2300">
                <a:solidFill>
                  <a:schemeClr val="bg1"/>
                </a:solidFill>
                <a:latin typeface="+mj-lt"/>
                <a:ea typeface="华文黑体_易方达" panose="02010600040101010101" pitchFamily="2" charset="-122"/>
              </a:defRPr>
            </a:lvl1pPr>
          </a:lstStyle>
          <a:p>
            <a:pPr lvl="0"/>
            <a:r>
              <a:rPr lang="en-US" altLang="zh-CN" dirty="0"/>
              <a:t>Click to add title</a:t>
            </a:r>
            <a:endParaRPr lang="en-US" dirty="0"/>
          </a:p>
        </p:txBody>
      </p:sp>
      <p:sp>
        <p:nvSpPr>
          <p:cNvPr id="33" name="Rectangle 22"/>
          <p:cNvSpPr>
            <a:spLocks noGrp="1" noChangeAspect="1" noChangeArrowheads="1"/>
          </p:cNvSpPr>
          <p:nvPr>
            <p:ph idx="10" hasCustomPrompt="1"/>
          </p:nvPr>
        </p:nvSpPr>
        <p:spPr bwMode="auto">
          <a:xfrm>
            <a:off x="360363" y="1296527"/>
            <a:ext cx="8030104" cy="2479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marL="0" marR="0" indent="0" algn="l" defTabSz="914400" rtl="0" eaLnBrk="1" fontAlgn="base" latinLnBrk="0" hangingPunct="1">
              <a:lnSpc>
                <a:spcPts val="1800"/>
              </a:lnSpc>
              <a:spcBef>
                <a:spcPts val="0"/>
              </a:spcBef>
              <a:spcAft>
                <a:spcPct val="0"/>
              </a:spcAft>
              <a:buClrTx/>
              <a:buSzTx/>
              <a:buFontTx/>
              <a:buNone/>
              <a:tabLst/>
              <a:defRPr sz="1500" b="0" baseline="0">
                <a:solidFill>
                  <a:srgbClr val="005096"/>
                </a:solidFill>
                <a:latin typeface="+mn-lt"/>
                <a:ea typeface="华文黑体_易方达" panose="02010600040101010101" pitchFamily="2" charset="-122"/>
              </a:defRPr>
            </a:lvl1pPr>
            <a:lvl2pPr algn="l">
              <a:lnSpc>
                <a:spcPts val="2400"/>
              </a:lnSpc>
              <a:buFontTx/>
              <a:buNone/>
              <a:defRPr sz="1500" baseline="0">
                <a:solidFill>
                  <a:schemeClr val="bg1"/>
                </a:solidFill>
                <a:latin typeface="Arial"/>
              </a:defRPr>
            </a:lvl2pPr>
            <a:lvl3pPr>
              <a:buFontTx/>
              <a:buNone/>
              <a:defRPr/>
            </a:lvl3pPr>
            <a:lvl4pPr>
              <a:buFontTx/>
              <a:buNone/>
              <a:defRPr/>
            </a:lvl4pPr>
            <a:lvl5pPr>
              <a:buFontTx/>
              <a:buNone/>
              <a:defRPr/>
            </a:lvl5pPr>
          </a:lstStyle>
          <a:p>
            <a:pPr lvl="0"/>
            <a:r>
              <a:rPr lang="en-US" altLang="zh-CN" dirty="0"/>
              <a:t>Click to add title</a:t>
            </a:r>
            <a:endParaRPr lang="en-US" dirty="0"/>
          </a:p>
        </p:txBody>
      </p:sp>
      <p:sp>
        <p:nvSpPr>
          <p:cNvPr id="16" name="Slide Number Placeholder 5"/>
          <p:cNvSpPr txBox="1">
            <a:spLocks/>
          </p:cNvSpPr>
          <p:nvPr userDrawn="1"/>
        </p:nvSpPr>
        <p:spPr bwMode="auto">
          <a:xfrm>
            <a:off x="8359020" y="4791886"/>
            <a:ext cx="448205" cy="1418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fld id="{BDAEED39-8CE5-E849-8BB2-D2203B6D9153}" type="slidenum">
              <a:rPr lang="en-US" altLang="zh-CN" sz="800" smtClean="0">
                <a:solidFill>
                  <a:srgbClr val="505050"/>
                </a:solidFill>
                <a:latin typeface="Arial"/>
                <a:ea typeface="黑体" pitchFamily="49" charset="-122"/>
                <a:cs typeface="Arial"/>
              </a:rPr>
              <a:pPr algn="r"/>
              <a:t>‹#›</a:t>
            </a:fld>
            <a:endParaRPr lang="en-US" altLang="zh-CN" sz="800" dirty="0">
              <a:solidFill>
                <a:srgbClr val="505050"/>
              </a:solidFill>
              <a:latin typeface="Arial"/>
              <a:ea typeface="黑体" pitchFamily="49" charset="-122"/>
              <a:cs typeface="Arial"/>
            </a:endParaRPr>
          </a:p>
          <a:p>
            <a:pPr algn="r"/>
            <a:endParaRPr lang="en-US" altLang="zh-CN" sz="800" dirty="0">
              <a:solidFill>
                <a:srgbClr val="505050"/>
              </a:solidFill>
              <a:latin typeface="Arial"/>
              <a:ea typeface="黑体" pitchFamily="49" charset="-122"/>
              <a:cs typeface="Arial"/>
            </a:endParaRPr>
          </a:p>
        </p:txBody>
      </p:sp>
      <p:pic>
        <p:nvPicPr>
          <p:cNvPr id="6" name="Picture 5" descr="Lin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8300" y="4729417"/>
            <a:ext cx="8424672" cy="6096"/>
          </a:xfrm>
          <a:prstGeom prst="rect">
            <a:avLst/>
          </a:prstGeom>
          <a:ln>
            <a:solidFill>
              <a:schemeClr val="bg1">
                <a:lumMod val="65000"/>
              </a:schemeClr>
            </a:solidFill>
          </a:ln>
        </p:spPr>
      </p:pic>
      <p:sp>
        <p:nvSpPr>
          <p:cNvPr id="2" name="文本框 1"/>
          <p:cNvSpPr txBox="1"/>
          <p:nvPr userDrawn="1"/>
        </p:nvSpPr>
        <p:spPr>
          <a:xfrm>
            <a:off x="368300" y="4253023"/>
            <a:ext cx="2576919" cy="338554"/>
          </a:xfrm>
          <a:prstGeom prst="rect">
            <a:avLst/>
          </a:prstGeom>
          <a:noFill/>
        </p:spPr>
        <p:txBody>
          <a:bodyPr wrap="square" rtlCol="0">
            <a:spAutoFit/>
          </a:bodyPr>
          <a:lstStyle/>
          <a:p>
            <a:endParaRPr lang="zh-CN" altLang="en-US" sz="1600" dirty="0">
              <a:solidFill>
                <a:srgbClr val="000000"/>
              </a:solidFill>
              <a:latin typeface="Verdana" pitchFamily="34" charset="0"/>
              <a:ea typeface="黑体" pitchFamily="49" charset="-122"/>
            </a:endParaRPr>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99995" y="81588"/>
            <a:ext cx="1480616" cy="629304"/>
          </a:xfrm>
          <a:prstGeom prst="rect">
            <a:avLst/>
          </a:prstGeom>
        </p:spPr>
      </p:pic>
      <p:sp>
        <p:nvSpPr>
          <p:cNvPr id="13" name="文本框 12"/>
          <p:cNvSpPr txBox="1"/>
          <p:nvPr userDrawn="1"/>
        </p:nvSpPr>
        <p:spPr>
          <a:xfrm>
            <a:off x="283240" y="4755705"/>
            <a:ext cx="2576919" cy="215444"/>
          </a:xfrm>
          <a:prstGeom prst="rect">
            <a:avLst/>
          </a:prstGeom>
          <a:noFill/>
        </p:spPr>
        <p:txBody>
          <a:bodyPr wrap="square" rtlCol="0">
            <a:spAutoFit/>
          </a:bodyPr>
          <a:lstStyle/>
          <a:p>
            <a:r>
              <a:rPr lang="en-US" altLang="zh-CN" sz="800" dirty="0">
                <a:solidFill>
                  <a:srgbClr val="3C3C3C"/>
                </a:solidFill>
                <a:latin typeface="Arial"/>
                <a:ea typeface="华文黑体_易方达" panose="02010600040101010101" pitchFamily="2" charset="-122"/>
                <a:cs typeface="华文黑体" panose="02010600040101010101" pitchFamily="2" charset="-122"/>
              </a:rPr>
              <a:t>E Fund Management Co., Ltd.</a:t>
            </a:r>
            <a:endParaRPr lang="zh-CN" altLang="en-US" sz="800" dirty="0">
              <a:solidFill>
                <a:srgbClr val="3C3C3C"/>
              </a:solidFill>
              <a:latin typeface="Arial"/>
              <a:ea typeface="华文黑体_易方达" panose="02010600040101010101" pitchFamily="2" charset="-122"/>
              <a:cs typeface="华文黑体" panose="02010600040101010101" pitchFamily="2" charset="-122"/>
            </a:endParaRPr>
          </a:p>
        </p:txBody>
      </p:sp>
      <p:sp>
        <p:nvSpPr>
          <p:cNvPr id="11" name="文本框 10"/>
          <p:cNvSpPr txBox="1"/>
          <p:nvPr userDrawn="1"/>
        </p:nvSpPr>
        <p:spPr>
          <a:xfrm>
            <a:off x="3991640" y="4765631"/>
            <a:ext cx="2576919" cy="215444"/>
          </a:xfrm>
          <a:prstGeom prst="rect">
            <a:avLst/>
          </a:prstGeom>
          <a:noFill/>
        </p:spPr>
        <p:txBody>
          <a:bodyPr wrap="square" rtlCol="0">
            <a:spAutoFit/>
          </a:bodyPr>
          <a:lstStyle/>
          <a:p>
            <a:r>
              <a:rPr lang="en-US" altLang="zh-CN" sz="800" dirty="0">
                <a:solidFill>
                  <a:srgbClr val="3C3C3C"/>
                </a:solidFill>
                <a:latin typeface="Arial" panose="020B0604020202020204" pitchFamily="34" charset="0"/>
                <a:ea typeface="华文黑体_易方达" panose="02010600040101010101" pitchFamily="2" charset="-122"/>
                <a:cs typeface="Arial" panose="020B0604020202020204" pitchFamily="34" charset="0"/>
              </a:rPr>
              <a:t>For Internal Use Only</a:t>
            </a:r>
            <a:endParaRPr lang="zh-CN" altLang="en-US" sz="800" dirty="0">
              <a:solidFill>
                <a:srgbClr val="3C3C3C"/>
              </a:solidFill>
              <a:latin typeface="Arial" panose="020B0604020202020204" pitchFamily="34" charset="0"/>
              <a:ea typeface="华文黑体_易方达" panose="02010600040101010101" pitchFamily="2" charset="-122"/>
              <a:cs typeface="Arial" panose="020B0604020202020204" pitchFamily="34" charset="0"/>
            </a:endParaRPr>
          </a:p>
        </p:txBody>
      </p:sp>
    </p:spTree>
    <p:extLst>
      <p:ext uri="{BB962C8B-B14F-4D97-AF65-F5344CB8AC3E}">
        <p14:creationId xmlns:p14="http://schemas.microsoft.com/office/powerpoint/2010/main" val="17469497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图形内容2">
    <p:spTree>
      <p:nvGrpSpPr>
        <p:cNvPr id="1" name=""/>
        <p:cNvGrpSpPr/>
        <p:nvPr/>
      </p:nvGrpSpPr>
      <p:grpSpPr>
        <a:xfrm>
          <a:off x="0" y="0"/>
          <a:ext cx="0" cy="0"/>
          <a:chOff x="0" y="0"/>
          <a:chExt cx="0" cy="0"/>
        </a:xfrm>
      </p:grpSpPr>
      <p:pic>
        <p:nvPicPr>
          <p:cNvPr id="9" name="Picture 8" descr="Bar_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792480"/>
          </a:xfrm>
          <a:prstGeom prst="rect">
            <a:avLst/>
          </a:prstGeom>
        </p:spPr>
      </p:pic>
      <p:pic>
        <p:nvPicPr>
          <p:cNvPr id="10" name="Picture 9" descr="Master 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0723" y="249133"/>
            <a:ext cx="1389888" cy="301752"/>
          </a:xfrm>
          <a:prstGeom prst="rect">
            <a:avLst/>
          </a:prstGeom>
        </p:spPr>
      </p:pic>
      <p:sp>
        <p:nvSpPr>
          <p:cNvPr id="16" name="Rectangle 21"/>
          <p:cNvSpPr>
            <a:spLocks noGrp="1" noChangeArrowheads="1"/>
          </p:cNvSpPr>
          <p:nvPr>
            <p:ph type="title" hasCustomPrompt="1"/>
          </p:nvPr>
        </p:nvSpPr>
        <p:spPr bwMode="auto">
          <a:xfrm>
            <a:off x="363151" y="211632"/>
            <a:ext cx="3946375" cy="2680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45720" numCol="1" anchor="t"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sz="2300" b="1">
                <a:solidFill>
                  <a:schemeClr val="bg1"/>
                </a:solidFill>
                <a:latin typeface="+mn-lt"/>
                <a:ea typeface="华文黑体_易方达" panose="02010600040101010101" pitchFamily="2" charset="-122"/>
              </a:defRPr>
            </a:lvl1pPr>
          </a:lstStyle>
          <a:p>
            <a:pPr lvl="0"/>
            <a:r>
              <a:rPr lang="en-US" altLang="zh-CN" dirty="0"/>
              <a:t>Click to add title</a:t>
            </a:r>
            <a:endParaRPr lang="en-US" dirty="0"/>
          </a:p>
        </p:txBody>
      </p:sp>
      <p:sp>
        <p:nvSpPr>
          <p:cNvPr id="17" name="Rectangle 22"/>
          <p:cNvSpPr>
            <a:spLocks noGrp="1" noChangeAspect="1" noChangeArrowheads="1"/>
          </p:cNvSpPr>
          <p:nvPr>
            <p:ph idx="10" hasCustomPrompt="1"/>
          </p:nvPr>
        </p:nvSpPr>
        <p:spPr bwMode="auto">
          <a:xfrm>
            <a:off x="360363" y="1296527"/>
            <a:ext cx="4465637" cy="2479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marL="0" marR="0" indent="0" algn="l" defTabSz="914400" rtl="0" eaLnBrk="1" fontAlgn="base" latinLnBrk="0" hangingPunct="1">
              <a:lnSpc>
                <a:spcPts val="1800"/>
              </a:lnSpc>
              <a:spcBef>
                <a:spcPts val="0"/>
              </a:spcBef>
              <a:spcAft>
                <a:spcPct val="0"/>
              </a:spcAft>
              <a:buClrTx/>
              <a:buSzTx/>
              <a:buFontTx/>
              <a:buNone/>
              <a:tabLst/>
              <a:defRPr sz="1500" b="0" baseline="0">
                <a:solidFill>
                  <a:srgbClr val="005096"/>
                </a:solidFill>
                <a:latin typeface="+mn-lt"/>
                <a:ea typeface="华文黑体_易方达" panose="02010600040101010101" pitchFamily="2" charset="-122"/>
              </a:defRPr>
            </a:lvl1pPr>
            <a:lvl2pPr algn="l">
              <a:lnSpc>
                <a:spcPts val="2400"/>
              </a:lnSpc>
              <a:buFontTx/>
              <a:buNone/>
              <a:defRPr sz="1500" baseline="0">
                <a:solidFill>
                  <a:schemeClr val="bg1"/>
                </a:solidFill>
                <a:latin typeface="Arial"/>
              </a:defRPr>
            </a:lvl2pPr>
            <a:lvl3pPr>
              <a:buFontTx/>
              <a:buNone/>
              <a:defRPr/>
            </a:lvl3pPr>
            <a:lvl4pPr>
              <a:buFontTx/>
              <a:buNone/>
              <a:defRPr/>
            </a:lvl4pPr>
            <a:lvl5pPr>
              <a:buFontTx/>
              <a:buNone/>
              <a:defRPr/>
            </a:lvl5pPr>
          </a:lstStyle>
          <a:p>
            <a:pPr lvl="0"/>
            <a:r>
              <a:rPr lang="en-US" altLang="zh-CN" dirty="0"/>
              <a:t>Click to add title</a:t>
            </a:r>
            <a:endParaRPr lang="en-US" dirty="0"/>
          </a:p>
        </p:txBody>
      </p:sp>
      <p:sp>
        <p:nvSpPr>
          <p:cNvPr id="21" name="Slide Number Placeholder 5"/>
          <p:cNvSpPr txBox="1">
            <a:spLocks/>
          </p:cNvSpPr>
          <p:nvPr userDrawn="1"/>
        </p:nvSpPr>
        <p:spPr bwMode="auto">
          <a:xfrm>
            <a:off x="8359020" y="4791886"/>
            <a:ext cx="448205" cy="1418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fld id="{BDAEED39-8CE5-E849-8BB2-D2203B6D9153}" type="slidenum">
              <a:rPr lang="en-US" altLang="zh-CN" sz="800" smtClean="0">
                <a:solidFill>
                  <a:srgbClr val="505050"/>
                </a:solidFill>
                <a:latin typeface="Arial"/>
                <a:ea typeface="黑体" pitchFamily="49" charset="-122"/>
                <a:cs typeface="Arial"/>
              </a:rPr>
              <a:pPr algn="r"/>
              <a:t>‹#›</a:t>
            </a:fld>
            <a:endParaRPr lang="en-US" altLang="zh-CN" sz="800" dirty="0">
              <a:solidFill>
                <a:srgbClr val="505050"/>
              </a:solidFill>
              <a:latin typeface="Arial"/>
              <a:ea typeface="黑体" pitchFamily="49" charset="-122"/>
              <a:cs typeface="Arial"/>
            </a:endParaRPr>
          </a:p>
          <a:p>
            <a:pPr algn="r"/>
            <a:endParaRPr lang="en-US" altLang="zh-CN" sz="800" dirty="0">
              <a:solidFill>
                <a:srgbClr val="505050"/>
              </a:solidFill>
              <a:latin typeface="Arial"/>
              <a:ea typeface="黑体" pitchFamily="49" charset="-122"/>
              <a:cs typeface="Arial"/>
            </a:endParaRPr>
          </a:p>
        </p:txBody>
      </p:sp>
      <p:pic>
        <p:nvPicPr>
          <p:cNvPr id="11" name="Picture 5" descr="Lin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68300" y="4729417"/>
            <a:ext cx="8424672" cy="6096"/>
          </a:xfrm>
          <a:prstGeom prst="rect">
            <a:avLst/>
          </a:prstGeom>
          <a:ln>
            <a:solidFill>
              <a:schemeClr val="bg1">
                <a:lumMod val="65000"/>
              </a:schemeClr>
            </a:solidFill>
          </a:ln>
        </p:spPr>
      </p:pic>
      <p:sp>
        <p:nvSpPr>
          <p:cNvPr id="13" name="文本框 12"/>
          <p:cNvSpPr txBox="1"/>
          <p:nvPr userDrawn="1"/>
        </p:nvSpPr>
        <p:spPr>
          <a:xfrm>
            <a:off x="283240" y="4755705"/>
            <a:ext cx="2576919" cy="215444"/>
          </a:xfrm>
          <a:prstGeom prst="rect">
            <a:avLst/>
          </a:prstGeom>
          <a:noFill/>
        </p:spPr>
        <p:txBody>
          <a:bodyPr wrap="square" rtlCol="0">
            <a:spAutoFit/>
          </a:bodyPr>
          <a:lstStyle/>
          <a:p>
            <a:r>
              <a:rPr lang="en-US" altLang="zh-CN" sz="800" dirty="0">
                <a:solidFill>
                  <a:srgbClr val="3C3C3C"/>
                </a:solidFill>
                <a:latin typeface="Arial"/>
                <a:ea typeface="华文黑体_易方达" panose="02010600040101010101" pitchFamily="2" charset="-122"/>
                <a:cs typeface="华文黑体" panose="02010600040101010101" pitchFamily="2" charset="-122"/>
              </a:rPr>
              <a:t>E Fund Management Co., Ltd.</a:t>
            </a:r>
            <a:endParaRPr lang="zh-CN" altLang="en-US" sz="800" dirty="0">
              <a:solidFill>
                <a:srgbClr val="3C3C3C"/>
              </a:solidFill>
              <a:latin typeface="Arial"/>
              <a:ea typeface="华文黑体_易方达" panose="02010600040101010101" pitchFamily="2" charset="-122"/>
              <a:cs typeface="华文黑体" panose="02010600040101010101" pitchFamily="2" charset="-122"/>
            </a:endParaRPr>
          </a:p>
        </p:txBody>
      </p:sp>
      <p:sp>
        <p:nvSpPr>
          <p:cNvPr id="12" name="文本框 11"/>
          <p:cNvSpPr txBox="1"/>
          <p:nvPr userDrawn="1"/>
        </p:nvSpPr>
        <p:spPr>
          <a:xfrm>
            <a:off x="4118640" y="4755072"/>
            <a:ext cx="2576919" cy="215444"/>
          </a:xfrm>
          <a:prstGeom prst="rect">
            <a:avLst/>
          </a:prstGeom>
          <a:noFill/>
        </p:spPr>
        <p:txBody>
          <a:bodyPr wrap="square" rtlCol="0">
            <a:spAutoFit/>
          </a:bodyPr>
          <a:lstStyle/>
          <a:p>
            <a:r>
              <a:rPr lang="en-US" altLang="zh-CN" sz="800" dirty="0">
                <a:solidFill>
                  <a:srgbClr val="3C3C3C"/>
                </a:solidFill>
                <a:latin typeface="Arial" panose="020B0604020202020204" pitchFamily="34" charset="0"/>
                <a:ea typeface="华文黑体_易方达" panose="02010600040101010101" pitchFamily="2" charset="-122"/>
                <a:cs typeface="Arial" panose="020B0604020202020204" pitchFamily="34" charset="0"/>
              </a:rPr>
              <a:t>For Internal Use Only</a:t>
            </a:r>
            <a:endParaRPr lang="zh-CN" altLang="en-US" sz="800" dirty="0">
              <a:solidFill>
                <a:srgbClr val="3C3C3C"/>
              </a:solidFill>
              <a:latin typeface="Arial" panose="020B0604020202020204" pitchFamily="34" charset="0"/>
              <a:ea typeface="华文黑体_易方达" panose="02010600040101010101" pitchFamily="2" charset="-122"/>
              <a:cs typeface="Arial" panose="020B0604020202020204" pitchFamily="34" charset="0"/>
            </a:endParaRPr>
          </a:p>
        </p:txBody>
      </p:sp>
    </p:spTree>
    <p:extLst>
      <p:ext uri="{BB962C8B-B14F-4D97-AF65-F5344CB8AC3E}">
        <p14:creationId xmlns:p14="http://schemas.microsoft.com/office/powerpoint/2010/main" val="27672841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易方达公司概况">
    <p:spTree>
      <p:nvGrpSpPr>
        <p:cNvPr id="1" name=""/>
        <p:cNvGrpSpPr/>
        <p:nvPr/>
      </p:nvGrpSpPr>
      <p:grpSpPr>
        <a:xfrm>
          <a:off x="0" y="0"/>
          <a:ext cx="0" cy="0"/>
          <a:chOff x="0" y="0"/>
          <a:chExt cx="0" cy="0"/>
        </a:xfrm>
      </p:grpSpPr>
      <p:pic>
        <p:nvPicPr>
          <p:cNvPr id="7" name="Picture 6" descr="Bar_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792480"/>
          </a:xfrm>
          <a:prstGeom prst="rect">
            <a:avLst/>
          </a:prstGeom>
        </p:spPr>
      </p:pic>
      <p:sp>
        <p:nvSpPr>
          <p:cNvPr id="5" name="Rectangle 21"/>
          <p:cNvSpPr>
            <a:spLocks noGrp="1" noChangeArrowheads="1"/>
          </p:cNvSpPr>
          <p:nvPr>
            <p:ph type="title" hasCustomPrompt="1"/>
          </p:nvPr>
        </p:nvSpPr>
        <p:spPr bwMode="auto">
          <a:xfrm>
            <a:off x="380093" y="1439173"/>
            <a:ext cx="2735640" cy="2680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45720" numCol="1" anchor="t"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sz="1400">
                <a:solidFill>
                  <a:srgbClr val="005096"/>
                </a:solidFill>
                <a:latin typeface="华文黑体_易方达" panose="02010600040101010101" pitchFamily="2" charset="-122"/>
                <a:ea typeface="华文黑体_易方达" panose="02010600040101010101" pitchFamily="2" charset="-122"/>
              </a:defRPr>
            </a:lvl1pPr>
          </a:lstStyle>
          <a:p>
            <a:pPr lvl="0"/>
            <a:r>
              <a:rPr lang="zh-CN" altLang="en-US" dirty="0"/>
              <a:t>单击此处编辑母版标题样式</a:t>
            </a:r>
            <a:endParaRPr lang="en-US" dirty="0"/>
          </a:p>
        </p:txBody>
      </p:sp>
      <p:sp>
        <p:nvSpPr>
          <p:cNvPr id="17" name="Rectangle 22"/>
          <p:cNvSpPr>
            <a:spLocks noGrp="1" noChangeAspect="1" noChangeArrowheads="1"/>
          </p:cNvSpPr>
          <p:nvPr>
            <p:ph idx="1" hasCustomPrompt="1"/>
          </p:nvPr>
        </p:nvSpPr>
        <p:spPr bwMode="auto">
          <a:xfrm>
            <a:off x="336351" y="2244696"/>
            <a:ext cx="5801981" cy="11811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marL="0" indent="0" algn="l">
              <a:lnSpc>
                <a:spcPts val="3300"/>
              </a:lnSpc>
              <a:buFontTx/>
              <a:buNone/>
              <a:defRPr sz="2800" b="1" i="0" baseline="0">
                <a:solidFill>
                  <a:srgbClr val="005096"/>
                </a:solidFill>
                <a:latin typeface="华文黑体_易方达" panose="02010600040101010101" pitchFamily="2" charset="-122"/>
                <a:ea typeface="华文黑体_易方达" panose="02010600040101010101" pitchFamily="2" charset="-122"/>
                <a:cs typeface="华文黑体"/>
              </a:defRPr>
            </a:lvl1pPr>
            <a:lvl2pPr algn="l">
              <a:lnSpc>
                <a:spcPts val="2400"/>
              </a:lnSpc>
              <a:buFontTx/>
              <a:buNone/>
              <a:defRPr sz="1500" baseline="0">
                <a:solidFill>
                  <a:schemeClr val="bg1"/>
                </a:solidFill>
                <a:latin typeface="Arial"/>
              </a:defRPr>
            </a:lvl2pPr>
            <a:lvl3pPr>
              <a:buFontTx/>
              <a:buNone/>
              <a:defRPr/>
            </a:lvl3pPr>
            <a:lvl4pPr>
              <a:buFontTx/>
              <a:buNone/>
              <a:defRPr/>
            </a:lvl4pPr>
            <a:lvl5pPr>
              <a:buFontTx/>
              <a:buNone/>
              <a:defRPr/>
            </a:lvl5pPr>
          </a:lstStyle>
          <a:p>
            <a:pPr lvl="0"/>
            <a:r>
              <a:rPr lang="zh-CN" altLang="en-US" dirty="0"/>
              <a:t>单击此处编辑母版标题样式</a:t>
            </a:r>
            <a:endParaRPr lang="en-US" dirty="0"/>
          </a:p>
        </p:txBody>
      </p:sp>
      <p:pic>
        <p:nvPicPr>
          <p:cNvPr id="15" name="Picture 14" descr="Master 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0723" y="249133"/>
            <a:ext cx="1389888" cy="301752"/>
          </a:xfrm>
          <a:prstGeom prst="rect">
            <a:avLst/>
          </a:prstGeom>
        </p:spPr>
      </p:pic>
      <p:sp>
        <p:nvSpPr>
          <p:cNvPr id="8" name="文本框 7"/>
          <p:cNvSpPr txBox="1"/>
          <p:nvPr userDrawn="1"/>
        </p:nvSpPr>
        <p:spPr>
          <a:xfrm>
            <a:off x="4118640" y="4764597"/>
            <a:ext cx="2576919" cy="215444"/>
          </a:xfrm>
          <a:prstGeom prst="rect">
            <a:avLst/>
          </a:prstGeom>
          <a:noFill/>
        </p:spPr>
        <p:txBody>
          <a:bodyPr wrap="square" rtlCol="0">
            <a:spAutoFit/>
          </a:bodyPr>
          <a:lstStyle/>
          <a:p>
            <a:r>
              <a:rPr lang="zh-CN" altLang="en-US" sz="800" dirty="0">
                <a:solidFill>
                  <a:srgbClr val="3C3C3C"/>
                </a:solidFill>
                <a:latin typeface="Arial" panose="020B0604020202020204" pitchFamily="34" charset="0"/>
                <a:ea typeface="华文黑体_易方达" panose="02010600040101010101" pitchFamily="2" charset="-122"/>
                <a:cs typeface="Arial" panose="020B0604020202020204" pitchFamily="34" charset="0"/>
              </a:rPr>
              <a:t>仅供内部交流讨论，禁止外传</a:t>
            </a:r>
          </a:p>
        </p:txBody>
      </p:sp>
    </p:spTree>
    <p:extLst>
      <p:ext uri="{BB962C8B-B14F-4D97-AF65-F5344CB8AC3E}">
        <p14:creationId xmlns:p14="http://schemas.microsoft.com/office/powerpoint/2010/main" val="35204603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3_首页">
    <p:spTree>
      <p:nvGrpSpPr>
        <p:cNvPr id="1" name=""/>
        <p:cNvGrpSpPr/>
        <p:nvPr/>
      </p:nvGrpSpPr>
      <p:grpSpPr>
        <a:xfrm>
          <a:off x="0" y="0"/>
          <a:ext cx="0" cy="0"/>
          <a:chOff x="0" y="0"/>
          <a:chExt cx="0" cy="0"/>
        </a:xfrm>
      </p:grpSpPr>
      <p:pic>
        <p:nvPicPr>
          <p:cNvPr id="6" name="Picture 5" descr="VCG21d6ab26ba9.jpg"/>
          <p:cNvPicPr>
            <a:picLocks noChangeAspect="1"/>
          </p:cNvPicPr>
          <p:nvPr userDrawn="1"/>
        </p:nvPicPr>
        <p:blipFill rotWithShape="1">
          <a:blip r:embed="rId2">
            <a:extLst>
              <a:ext uri="{28A0092B-C50C-407E-A947-70E740481C1C}">
                <a14:useLocalDpi xmlns:a14="http://schemas.microsoft.com/office/drawing/2010/main" val="0"/>
              </a:ext>
            </a:extLst>
          </a:blip>
          <a:srcRect l="30921" t="155" r="35021" b="-155"/>
          <a:stretch/>
        </p:blipFill>
        <p:spPr>
          <a:xfrm>
            <a:off x="6912769" y="0"/>
            <a:ext cx="2231231" cy="4367213"/>
          </a:xfrm>
          <a:prstGeom prst="rect">
            <a:avLst/>
          </a:prstGeom>
        </p:spPr>
      </p:pic>
      <p:pic>
        <p:nvPicPr>
          <p:cNvPr id="3" name="Picture 2" descr="Bar_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4355783"/>
            <a:ext cx="9144000" cy="792480"/>
          </a:xfrm>
          <a:prstGeom prst="rect">
            <a:avLst/>
          </a:prstGeom>
        </p:spPr>
      </p:pic>
      <p:sp>
        <p:nvSpPr>
          <p:cNvPr id="14" name="Rectangle 22"/>
          <p:cNvSpPr>
            <a:spLocks noGrp="1" noChangeAspect="1" noChangeArrowheads="1"/>
          </p:cNvSpPr>
          <p:nvPr>
            <p:ph idx="1" hasCustomPrompt="1"/>
          </p:nvPr>
        </p:nvSpPr>
        <p:spPr bwMode="auto">
          <a:xfrm>
            <a:off x="362992" y="1269425"/>
            <a:ext cx="4632341" cy="17531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marL="0" indent="0" algn="l">
              <a:lnSpc>
                <a:spcPts val="3300"/>
              </a:lnSpc>
              <a:buFontTx/>
              <a:buNone/>
              <a:defRPr sz="2100" b="1" i="0">
                <a:solidFill>
                  <a:srgbClr val="005096"/>
                </a:solidFill>
                <a:latin typeface="+mj-lt"/>
                <a:ea typeface="华文黑体_易方达" panose="02010600040101010101" pitchFamily="2" charset="-122"/>
                <a:cs typeface="华文黑体"/>
              </a:defRPr>
            </a:lvl1pPr>
            <a:lvl2pPr algn="l">
              <a:lnSpc>
                <a:spcPts val="3000"/>
              </a:lnSpc>
              <a:buFontTx/>
              <a:buNone/>
              <a:defRPr sz="1300" b="0" i="0">
                <a:solidFill>
                  <a:schemeClr val="tx1"/>
                </a:solidFill>
              </a:defRPr>
            </a:lvl2pPr>
            <a:lvl3pPr>
              <a:buFontTx/>
              <a:buNone/>
              <a:defRPr/>
            </a:lvl3pPr>
            <a:lvl4pPr>
              <a:buFontTx/>
              <a:buNone/>
              <a:defRPr/>
            </a:lvl4pPr>
            <a:lvl5pPr>
              <a:buFontTx/>
              <a:buNone/>
              <a:defRPr/>
            </a:lvl5pPr>
          </a:lstStyle>
          <a:p>
            <a:pPr lvl="0"/>
            <a:r>
              <a:rPr lang="en-US" altLang="zh-CN" dirty="0"/>
              <a:t>Click  to add title</a:t>
            </a:r>
            <a:endParaRPr lang="zh-CN" altLang="en-US" dirty="0"/>
          </a:p>
        </p:txBody>
      </p:sp>
      <p:sp>
        <p:nvSpPr>
          <p:cNvPr id="5" name="矩形 4"/>
          <p:cNvSpPr/>
          <p:nvPr userDrawn="1"/>
        </p:nvSpPr>
        <p:spPr>
          <a:xfrm>
            <a:off x="203199" y="4385003"/>
            <a:ext cx="6530577" cy="738664"/>
          </a:xfrm>
          <a:prstGeom prst="rect">
            <a:avLst/>
          </a:prstGeom>
        </p:spPr>
        <p:txBody>
          <a:bodyPr wrap="square">
            <a:spAutoFit/>
          </a:bodyPr>
          <a:lstStyle/>
          <a:p>
            <a:pPr algn="just"/>
            <a:r>
              <a:rPr lang="en-US" altLang="zh-CN" sz="700" dirty="0">
                <a:solidFill>
                  <a:srgbClr val="FFFFFF"/>
                </a:solidFill>
                <a:latin typeface="Arial"/>
                <a:ea typeface="华文黑体_易方达" panose="02010600040101010101" pitchFamily="2" charset="-122"/>
                <a:cs typeface="华文黑体" panose="02010600040101010101" pitchFamily="2" charset="-122"/>
              </a:rPr>
              <a:t>This report is solely for internal use by E Fund Management Company Limited (hereinafter “the Company”) and for reference by institutional investors, sales channels and personnel of other collaborative parties who possess professional knowledge in investments. The information or opinion stated in this report shall neither constitute any offer or invitation to treat nor constitute any investment advice or guarantee of return to any person. Unless authorized by the Company, no part of this report shall by any means be copied, duplicated or replicated in any form; or be re-distributed or disclosed to any third party; or be used in any other way which infringes the copyright of the Company’s. Any institution or individual apart from the Company who distributes or discloses this report shall assume all liability arising therefrom.</a:t>
            </a:r>
            <a:endParaRPr lang="zh-CN" altLang="zh-CN" sz="700" dirty="0">
              <a:solidFill>
                <a:srgbClr val="FFFFFF"/>
              </a:solidFill>
              <a:latin typeface="Arial"/>
              <a:ea typeface="华文黑体_易方达" panose="02010600040101010101" pitchFamily="2" charset="-122"/>
              <a:cs typeface="华文黑体" panose="02010600040101010101" pitchFamily="2" charset="-122"/>
            </a:endParaRPr>
          </a:p>
        </p:txBody>
      </p:sp>
      <p:sp>
        <p:nvSpPr>
          <p:cNvPr id="9" name="内容占位符 8"/>
          <p:cNvSpPr>
            <a:spLocks noGrp="1"/>
          </p:cNvSpPr>
          <p:nvPr>
            <p:ph sz="quarter" idx="10"/>
          </p:nvPr>
        </p:nvSpPr>
        <p:spPr>
          <a:xfrm>
            <a:off x="362992" y="3194835"/>
            <a:ext cx="1891110" cy="345807"/>
          </a:xfrm>
          <a:prstGeom prst="rect">
            <a:avLst/>
          </a:prstGeom>
        </p:spPr>
        <p:txBody>
          <a:bodyPr/>
          <a:lstStyle>
            <a:lvl1pPr>
              <a:defRPr sz="1400">
                <a:latin typeface="Arial" panose="020B0604020202020204" pitchFamily="34" charset="0"/>
                <a:ea typeface="华文黑体_易方达" panose="02010600040101010101" pitchFamily="2" charset="-122"/>
                <a:cs typeface="Arial" panose="020B0604020202020204" pitchFamily="34" charset="0"/>
              </a:defRPr>
            </a:lvl1pPr>
          </a:lstStyle>
          <a:p>
            <a:pPr lvl="0"/>
            <a:r>
              <a:rPr lang="zh-CN" altLang="en-US"/>
              <a:t>单击此处编辑母版文本样式</a:t>
            </a:r>
          </a:p>
        </p:txBody>
      </p:sp>
      <p:pic>
        <p:nvPicPr>
          <p:cNvPr id="10" name="图片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53163" y="4443086"/>
            <a:ext cx="1480616" cy="629304"/>
          </a:xfrm>
          <a:prstGeom prst="rect">
            <a:avLst/>
          </a:prstGeom>
        </p:spPr>
      </p:pic>
      <p:sp>
        <p:nvSpPr>
          <p:cNvPr id="2" name="矩形 1"/>
          <p:cNvSpPr/>
          <p:nvPr userDrawn="1"/>
        </p:nvSpPr>
        <p:spPr>
          <a:xfrm>
            <a:off x="281663" y="3925675"/>
            <a:ext cx="1645002" cy="276999"/>
          </a:xfrm>
          <a:prstGeom prst="rect">
            <a:avLst/>
          </a:prstGeom>
        </p:spPr>
        <p:txBody>
          <a:bodyPr wrap="none">
            <a:spAutoFit/>
          </a:bodyPr>
          <a:lstStyle/>
          <a:p>
            <a:r>
              <a:rPr lang="en-US" altLang="zh-CN" sz="1200" dirty="0">
                <a:solidFill>
                  <a:schemeClr val="accent1"/>
                </a:solidFill>
                <a:latin typeface="Arial" panose="020B0604020202020204" pitchFamily="34" charset="0"/>
                <a:ea typeface="华文黑体_易方达" panose="02010600040101010101" pitchFamily="2" charset="-122"/>
                <a:cs typeface="Arial" panose="020B0604020202020204" pitchFamily="34" charset="0"/>
              </a:rPr>
              <a:t>For Internal Use Only</a:t>
            </a:r>
            <a:endParaRPr lang="zh-CN" altLang="en-US" sz="1200" dirty="0">
              <a:solidFill>
                <a:schemeClr val="accent1"/>
              </a:solidFill>
              <a:latin typeface="Arial" panose="020B0604020202020204" pitchFamily="34" charset="0"/>
              <a:ea typeface="华文黑体_易方达" panose="02010600040101010101" pitchFamily="2" charset="-122"/>
              <a:cs typeface="Arial" panose="020B0604020202020204" pitchFamily="34" charset="0"/>
            </a:endParaRPr>
          </a:p>
        </p:txBody>
      </p:sp>
    </p:spTree>
    <p:extLst>
      <p:ext uri="{BB962C8B-B14F-4D97-AF65-F5344CB8AC3E}">
        <p14:creationId xmlns:p14="http://schemas.microsoft.com/office/powerpoint/2010/main" val="10614510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章节页">
    <p:spTree>
      <p:nvGrpSpPr>
        <p:cNvPr id="1" name=""/>
        <p:cNvGrpSpPr/>
        <p:nvPr/>
      </p:nvGrpSpPr>
      <p:grpSpPr>
        <a:xfrm>
          <a:off x="0" y="0"/>
          <a:ext cx="0" cy="0"/>
          <a:chOff x="0" y="0"/>
          <a:chExt cx="0" cy="0"/>
        </a:xfrm>
      </p:grpSpPr>
      <p:pic>
        <p:nvPicPr>
          <p:cNvPr id="7" name="Picture 6" descr="Bar_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792480"/>
          </a:xfrm>
          <a:prstGeom prst="rect">
            <a:avLst/>
          </a:prstGeom>
        </p:spPr>
      </p:pic>
      <p:sp>
        <p:nvSpPr>
          <p:cNvPr id="5" name="Rectangle 21"/>
          <p:cNvSpPr>
            <a:spLocks noGrp="1" noChangeArrowheads="1"/>
          </p:cNvSpPr>
          <p:nvPr>
            <p:ph type="title" hasCustomPrompt="1"/>
          </p:nvPr>
        </p:nvSpPr>
        <p:spPr bwMode="auto">
          <a:xfrm>
            <a:off x="380093" y="1439173"/>
            <a:ext cx="2735640" cy="2680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45720" numCol="1" anchor="t"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sz="1400">
                <a:solidFill>
                  <a:srgbClr val="005096"/>
                </a:solidFill>
                <a:latin typeface="+mj-lt"/>
                <a:ea typeface="华文黑体_易方达" panose="02010600040101010101" pitchFamily="2" charset="-122"/>
              </a:defRPr>
            </a:lvl1pPr>
          </a:lstStyle>
          <a:p>
            <a:pPr lvl="0"/>
            <a:r>
              <a:rPr lang="en-US" altLang="zh-CN" dirty="0"/>
              <a:t>Click  to add title</a:t>
            </a:r>
            <a:endParaRPr lang="zh-CN" altLang="en-US" dirty="0"/>
          </a:p>
        </p:txBody>
      </p:sp>
      <p:sp>
        <p:nvSpPr>
          <p:cNvPr id="17" name="Rectangle 22"/>
          <p:cNvSpPr>
            <a:spLocks noGrp="1" noChangeAspect="1" noChangeArrowheads="1"/>
          </p:cNvSpPr>
          <p:nvPr>
            <p:ph idx="1" hasCustomPrompt="1"/>
          </p:nvPr>
        </p:nvSpPr>
        <p:spPr bwMode="auto">
          <a:xfrm>
            <a:off x="336351" y="2244696"/>
            <a:ext cx="5801981" cy="11811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marL="0" indent="0" algn="l">
              <a:lnSpc>
                <a:spcPts val="3300"/>
              </a:lnSpc>
              <a:buFontTx/>
              <a:buNone/>
              <a:defRPr sz="2800" b="1" i="0" baseline="0">
                <a:solidFill>
                  <a:srgbClr val="005096"/>
                </a:solidFill>
                <a:latin typeface="+mj-lt"/>
                <a:ea typeface="华文黑体_易方达" panose="02010600040101010101" pitchFamily="2" charset="-122"/>
                <a:cs typeface="华文黑体"/>
              </a:defRPr>
            </a:lvl1pPr>
            <a:lvl2pPr algn="l">
              <a:lnSpc>
                <a:spcPts val="2400"/>
              </a:lnSpc>
              <a:buFontTx/>
              <a:buNone/>
              <a:defRPr sz="1500" baseline="0">
                <a:solidFill>
                  <a:schemeClr val="bg1"/>
                </a:solidFill>
                <a:latin typeface="Arial"/>
              </a:defRPr>
            </a:lvl2pPr>
            <a:lvl3pPr>
              <a:buFontTx/>
              <a:buNone/>
              <a:defRPr/>
            </a:lvl3pPr>
            <a:lvl4pPr>
              <a:buFontTx/>
              <a:buNone/>
              <a:defRPr/>
            </a:lvl4pPr>
            <a:lvl5pPr>
              <a:buFontTx/>
              <a:buNone/>
              <a:defRPr/>
            </a:lvl5pPr>
          </a:lstStyle>
          <a:p>
            <a:pPr lvl="0"/>
            <a:r>
              <a:rPr lang="en-US" altLang="zh-CN" dirty="0"/>
              <a:t>Click  to add title</a:t>
            </a:r>
            <a:endParaRPr lang="en-US" dirty="0"/>
          </a:p>
        </p:txBody>
      </p:sp>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9995" y="81588"/>
            <a:ext cx="1480616" cy="629304"/>
          </a:xfrm>
          <a:prstGeom prst="rect">
            <a:avLst/>
          </a:prstGeom>
        </p:spPr>
      </p:pic>
      <p:sp>
        <p:nvSpPr>
          <p:cNvPr id="8" name="文本框 7"/>
          <p:cNvSpPr txBox="1"/>
          <p:nvPr userDrawn="1"/>
        </p:nvSpPr>
        <p:spPr>
          <a:xfrm>
            <a:off x="4118640" y="4755072"/>
            <a:ext cx="2576919" cy="215444"/>
          </a:xfrm>
          <a:prstGeom prst="rect">
            <a:avLst/>
          </a:prstGeom>
          <a:noFill/>
        </p:spPr>
        <p:txBody>
          <a:bodyPr wrap="square" rtlCol="0">
            <a:spAutoFit/>
          </a:bodyPr>
          <a:lstStyle/>
          <a:p>
            <a:r>
              <a:rPr lang="en-US" altLang="zh-CN" sz="800" dirty="0">
                <a:solidFill>
                  <a:srgbClr val="3C3C3C"/>
                </a:solidFill>
                <a:latin typeface="Arial" panose="020B0604020202020204" pitchFamily="34" charset="0"/>
                <a:ea typeface="华文黑体_易方达" panose="02010600040101010101" pitchFamily="2" charset="-122"/>
                <a:cs typeface="Arial" panose="020B0604020202020204" pitchFamily="34" charset="0"/>
              </a:rPr>
              <a:t>For Internal Use Only</a:t>
            </a:r>
            <a:endParaRPr lang="zh-CN" altLang="en-US" sz="800" dirty="0">
              <a:solidFill>
                <a:srgbClr val="3C3C3C"/>
              </a:solidFill>
              <a:latin typeface="Arial" panose="020B0604020202020204" pitchFamily="34" charset="0"/>
              <a:ea typeface="华文黑体_易方达" panose="02010600040101010101" pitchFamily="2" charset="-122"/>
              <a:cs typeface="Arial" panose="020B0604020202020204" pitchFamily="34" charset="0"/>
            </a:endParaRPr>
          </a:p>
        </p:txBody>
      </p:sp>
    </p:spTree>
    <p:extLst>
      <p:ext uri="{BB962C8B-B14F-4D97-AF65-F5344CB8AC3E}">
        <p14:creationId xmlns:p14="http://schemas.microsoft.com/office/powerpoint/2010/main" val="34510682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文字内容页">
    <p:spTree>
      <p:nvGrpSpPr>
        <p:cNvPr id="1" name=""/>
        <p:cNvGrpSpPr/>
        <p:nvPr/>
      </p:nvGrpSpPr>
      <p:grpSpPr>
        <a:xfrm>
          <a:off x="0" y="0"/>
          <a:ext cx="0" cy="0"/>
          <a:chOff x="0" y="0"/>
          <a:chExt cx="0" cy="0"/>
        </a:xfrm>
      </p:grpSpPr>
      <p:pic>
        <p:nvPicPr>
          <p:cNvPr id="10" name="Picture 9" descr="Bar_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792480"/>
          </a:xfrm>
          <a:prstGeom prst="rect">
            <a:avLst/>
          </a:prstGeom>
        </p:spPr>
      </p:pic>
      <p:sp>
        <p:nvSpPr>
          <p:cNvPr id="17" name="Rectangle 21"/>
          <p:cNvSpPr>
            <a:spLocks noGrp="1" noChangeArrowheads="1"/>
          </p:cNvSpPr>
          <p:nvPr>
            <p:ph type="title" hasCustomPrompt="1"/>
          </p:nvPr>
        </p:nvSpPr>
        <p:spPr bwMode="auto">
          <a:xfrm>
            <a:off x="363151" y="211632"/>
            <a:ext cx="6191653" cy="2680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45720" numCol="1" anchor="t"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sz="2300" b="1">
                <a:solidFill>
                  <a:schemeClr val="bg1"/>
                </a:solidFill>
                <a:latin typeface="+mn-lt"/>
                <a:ea typeface="华文黑体_易方达" panose="02010600040101010101" pitchFamily="2" charset="-122"/>
              </a:defRPr>
            </a:lvl1pPr>
          </a:lstStyle>
          <a:p>
            <a:pPr lvl="0"/>
            <a:r>
              <a:rPr lang="en-US" altLang="zh-CN" dirty="0"/>
              <a:t>Click  to add title</a:t>
            </a:r>
            <a:endParaRPr lang="en-US" dirty="0"/>
          </a:p>
        </p:txBody>
      </p:sp>
      <p:sp>
        <p:nvSpPr>
          <p:cNvPr id="33" name="Rectangle 22"/>
          <p:cNvSpPr>
            <a:spLocks noGrp="1" noChangeAspect="1" noChangeArrowheads="1"/>
          </p:cNvSpPr>
          <p:nvPr>
            <p:ph idx="10" hasCustomPrompt="1"/>
          </p:nvPr>
        </p:nvSpPr>
        <p:spPr bwMode="auto">
          <a:xfrm>
            <a:off x="360363" y="1296527"/>
            <a:ext cx="8030104" cy="2479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marL="0" marR="0" indent="0" algn="l" defTabSz="914400" rtl="0" eaLnBrk="1" fontAlgn="base" latinLnBrk="0" hangingPunct="1">
              <a:lnSpc>
                <a:spcPts val="1800"/>
              </a:lnSpc>
              <a:spcBef>
                <a:spcPts val="0"/>
              </a:spcBef>
              <a:spcAft>
                <a:spcPct val="0"/>
              </a:spcAft>
              <a:buClrTx/>
              <a:buSzTx/>
              <a:buFontTx/>
              <a:buNone/>
              <a:tabLst/>
              <a:defRPr sz="1500" b="0" baseline="0">
                <a:solidFill>
                  <a:srgbClr val="005096"/>
                </a:solidFill>
                <a:latin typeface="+mn-lt"/>
                <a:ea typeface="华文黑体_易方达" panose="02010600040101010101" pitchFamily="2" charset="-122"/>
              </a:defRPr>
            </a:lvl1pPr>
            <a:lvl2pPr algn="l">
              <a:lnSpc>
                <a:spcPts val="2400"/>
              </a:lnSpc>
              <a:buFontTx/>
              <a:buNone/>
              <a:defRPr sz="1500" baseline="0">
                <a:solidFill>
                  <a:schemeClr val="bg1"/>
                </a:solidFill>
                <a:latin typeface="Arial"/>
              </a:defRPr>
            </a:lvl2pPr>
            <a:lvl3pPr>
              <a:buFontTx/>
              <a:buNone/>
              <a:defRPr/>
            </a:lvl3pPr>
            <a:lvl4pPr>
              <a:buFontTx/>
              <a:buNone/>
              <a:defRPr/>
            </a:lvl4pPr>
            <a:lvl5pPr>
              <a:buFontTx/>
              <a:buNone/>
              <a:defRPr/>
            </a:lvl5pPr>
          </a:lstStyle>
          <a:p>
            <a:pPr lvl="0"/>
            <a:r>
              <a:rPr lang="en-US" altLang="zh-CN" dirty="0"/>
              <a:t>Click  to add title</a:t>
            </a:r>
            <a:endParaRPr lang="en-US" dirty="0"/>
          </a:p>
        </p:txBody>
      </p:sp>
      <p:sp>
        <p:nvSpPr>
          <p:cNvPr id="16" name="Slide Number Placeholder 5"/>
          <p:cNvSpPr txBox="1">
            <a:spLocks/>
          </p:cNvSpPr>
          <p:nvPr userDrawn="1"/>
        </p:nvSpPr>
        <p:spPr bwMode="auto">
          <a:xfrm>
            <a:off x="8359020" y="4791886"/>
            <a:ext cx="448205" cy="1418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fld id="{BDAEED39-8CE5-E849-8BB2-D2203B6D9153}" type="slidenum">
              <a:rPr lang="en-US" altLang="zh-CN" sz="800" smtClean="0">
                <a:solidFill>
                  <a:srgbClr val="505050"/>
                </a:solidFill>
                <a:latin typeface="Arial"/>
                <a:ea typeface="黑体" pitchFamily="49" charset="-122"/>
                <a:cs typeface="Arial"/>
              </a:rPr>
              <a:pPr algn="r"/>
              <a:t>‹#›</a:t>
            </a:fld>
            <a:endParaRPr lang="en-US" altLang="zh-CN" sz="800" dirty="0">
              <a:solidFill>
                <a:srgbClr val="505050"/>
              </a:solidFill>
              <a:latin typeface="Arial"/>
              <a:ea typeface="黑体" pitchFamily="49" charset="-122"/>
              <a:cs typeface="Arial"/>
            </a:endParaRPr>
          </a:p>
          <a:p>
            <a:pPr algn="r"/>
            <a:endParaRPr lang="en-US" altLang="zh-CN" sz="800" dirty="0">
              <a:solidFill>
                <a:srgbClr val="505050"/>
              </a:solidFill>
              <a:latin typeface="Arial"/>
              <a:ea typeface="黑体" pitchFamily="49" charset="-122"/>
              <a:cs typeface="Arial"/>
            </a:endParaRPr>
          </a:p>
        </p:txBody>
      </p:sp>
      <p:pic>
        <p:nvPicPr>
          <p:cNvPr id="6" name="Picture 5" descr="Lin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8300" y="4729417"/>
            <a:ext cx="8424672" cy="6096"/>
          </a:xfrm>
          <a:prstGeom prst="rect">
            <a:avLst/>
          </a:prstGeom>
          <a:ln>
            <a:solidFill>
              <a:schemeClr val="bg1">
                <a:lumMod val="65000"/>
              </a:schemeClr>
            </a:solidFill>
          </a:ln>
        </p:spPr>
      </p:pic>
      <p:sp>
        <p:nvSpPr>
          <p:cNvPr id="2" name="文本框 1"/>
          <p:cNvSpPr txBox="1"/>
          <p:nvPr userDrawn="1"/>
        </p:nvSpPr>
        <p:spPr>
          <a:xfrm>
            <a:off x="368300" y="4253023"/>
            <a:ext cx="2576919" cy="338554"/>
          </a:xfrm>
          <a:prstGeom prst="rect">
            <a:avLst/>
          </a:prstGeom>
          <a:noFill/>
        </p:spPr>
        <p:txBody>
          <a:bodyPr wrap="square" rtlCol="0">
            <a:spAutoFit/>
          </a:bodyPr>
          <a:lstStyle/>
          <a:p>
            <a:endParaRPr lang="zh-CN" altLang="en-US" sz="1600" dirty="0">
              <a:solidFill>
                <a:srgbClr val="000000"/>
              </a:solidFill>
              <a:latin typeface="Verdana" pitchFamily="34" charset="0"/>
              <a:ea typeface="黑体" pitchFamily="49" charset="-122"/>
            </a:endParaRPr>
          </a:p>
        </p:txBody>
      </p:sp>
      <p:sp>
        <p:nvSpPr>
          <p:cNvPr id="3" name="文本框 2"/>
          <p:cNvSpPr txBox="1"/>
          <p:nvPr userDrawn="1"/>
        </p:nvSpPr>
        <p:spPr>
          <a:xfrm>
            <a:off x="283240" y="4755705"/>
            <a:ext cx="2576919" cy="215444"/>
          </a:xfrm>
          <a:prstGeom prst="rect">
            <a:avLst/>
          </a:prstGeom>
          <a:noFill/>
        </p:spPr>
        <p:txBody>
          <a:bodyPr wrap="square" rtlCol="0">
            <a:spAutoFit/>
          </a:bodyPr>
          <a:lstStyle/>
          <a:p>
            <a:r>
              <a:rPr lang="en-US" altLang="zh-CN" sz="800" dirty="0">
                <a:solidFill>
                  <a:srgbClr val="3C3C3C"/>
                </a:solidFill>
                <a:latin typeface="Arial"/>
                <a:ea typeface="华文黑体_易方达" panose="02010600040101010101" pitchFamily="2" charset="-122"/>
                <a:cs typeface="华文黑体" panose="02010600040101010101" pitchFamily="2" charset="-122"/>
              </a:rPr>
              <a:t>E Fund Management Co., Ltd.</a:t>
            </a:r>
            <a:endParaRPr lang="zh-CN" altLang="en-US" sz="800" dirty="0">
              <a:solidFill>
                <a:srgbClr val="3C3C3C"/>
              </a:solidFill>
              <a:latin typeface="Arial"/>
              <a:ea typeface="华文黑体_易方达" panose="02010600040101010101" pitchFamily="2" charset="-122"/>
              <a:cs typeface="华文黑体" panose="02010600040101010101" pitchFamily="2" charset="-122"/>
            </a:endParaRPr>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99995" y="81588"/>
            <a:ext cx="1480616" cy="629304"/>
          </a:xfrm>
          <a:prstGeom prst="rect">
            <a:avLst/>
          </a:prstGeom>
        </p:spPr>
      </p:pic>
      <p:sp>
        <p:nvSpPr>
          <p:cNvPr id="11" name="文本框 10"/>
          <p:cNvSpPr txBox="1"/>
          <p:nvPr userDrawn="1"/>
        </p:nvSpPr>
        <p:spPr>
          <a:xfrm>
            <a:off x="4118640" y="4755072"/>
            <a:ext cx="2576919" cy="215444"/>
          </a:xfrm>
          <a:prstGeom prst="rect">
            <a:avLst/>
          </a:prstGeom>
          <a:noFill/>
        </p:spPr>
        <p:txBody>
          <a:bodyPr wrap="square" rtlCol="0">
            <a:spAutoFit/>
          </a:bodyPr>
          <a:lstStyle/>
          <a:p>
            <a:r>
              <a:rPr lang="en-US" altLang="zh-CN" sz="800" dirty="0">
                <a:solidFill>
                  <a:srgbClr val="3C3C3C"/>
                </a:solidFill>
                <a:latin typeface="Arial" panose="020B0604020202020204" pitchFamily="34" charset="0"/>
                <a:ea typeface="华文黑体_易方达" panose="02010600040101010101" pitchFamily="2" charset="-122"/>
                <a:cs typeface="Arial" panose="020B0604020202020204" pitchFamily="34" charset="0"/>
              </a:rPr>
              <a:t>For Internal Use Only</a:t>
            </a:r>
            <a:endParaRPr lang="zh-CN" altLang="en-US" sz="800" dirty="0">
              <a:solidFill>
                <a:srgbClr val="3C3C3C"/>
              </a:solidFill>
              <a:latin typeface="Arial" panose="020B0604020202020204" pitchFamily="34" charset="0"/>
              <a:ea typeface="华文黑体_易方达" panose="02010600040101010101" pitchFamily="2" charset="-122"/>
              <a:cs typeface="Arial" panose="020B0604020202020204" pitchFamily="34" charset="0"/>
            </a:endParaRPr>
          </a:p>
        </p:txBody>
      </p:sp>
    </p:spTree>
    <p:extLst>
      <p:ext uri="{BB962C8B-B14F-4D97-AF65-F5344CB8AC3E}">
        <p14:creationId xmlns:p14="http://schemas.microsoft.com/office/powerpoint/2010/main" val="6801675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图形内容1">
    <p:spTree>
      <p:nvGrpSpPr>
        <p:cNvPr id="1" name=""/>
        <p:cNvGrpSpPr/>
        <p:nvPr/>
      </p:nvGrpSpPr>
      <p:grpSpPr>
        <a:xfrm>
          <a:off x="0" y="0"/>
          <a:ext cx="0" cy="0"/>
          <a:chOff x="0" y="0"/>
          <a:chExt cx="0" cy="0"/>
        </a:xfrm>
      </p:grpSpPr>
      <p:pic>
        <p:nvPicPr>
          <p:cNvPr id="9" name="Picture 8" descr="Bar_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792480"/>
          </a:xfrm>
          <a:prstGeom prst="rect">
            <a:avLst/>
          </a:prstGeom>
        </p:spPr>
      </p:pic>
      <p:sp>
        <p:nvSpPr>
          <p:cNvPr id="14" name="Rectangle 21"/>
          <p:cNvSpPr>
            <a:spLocks noGrp="1" noChangeArrowheads="1"/>
          </p:cNvSpPr>
          <p:nvPr>
            <p:ph type="title" hasCustomPrompt="1"/>
          </p:nvPr>
        </p:nvSpPr>
        <p:spPr bwMode="auto">
          <a:xfrm>
            <a:off x="363151" y="211632"/>
            <a:ext cx="6230154" cy="2680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45720" numCol="1" anchor="t"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sz="2300" b="1">
                <a:solidFill>
                  <a:schemeClr val="bg1"/>
                </a:solidFill>
                <a:latin typeface="+mn-lt"/>
                <a:ea typeface="华文黑体_易方达" panose="02010600040101010101" pitchFamily="2" charset="-122"/>
              </a:defRPr>
            </a:lvl1pPr>
          </a:lstStyle>
          <a:p>
            <a:pPr lvl="0"/>
            <a:r>
              <a:rPr lang="en-US" altLang="zh-CN" dirty="0"/>
              <a:t>Click  to add title</a:t>
            </a:r>
            <a:endParaRPr lang="en-US" dirty="0"/>
          </a:p>
        </p:txBody>
      </p:sp>
      <p:sp>
        <p:nvSpPr>
          <p:cNvPr id="15" name="Rectangle 22"/>
          <p:cNvSpPr>
            <a:spLocks noGrp="1" noChangeAspect="1" noChangeArrowheads="1"/>
          </p:cNvSpPr>
          <p:nvPr>
            <p:ph idx="10" hasCustomPrompt="1"/>
          </p:nvPr>
        </p:nvSpPr>
        <p:spPr bwMode="auto">
          <a:xfrm>
            <a:off x="360363" y="1296527"/>
            <a:ext cx="4465637" cy="2479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marL="0" marR="0" indent="0" algn="l" defTabSz="914400" rtl="0" eaLnBrk="1" fontAlgn="base" latinLnBrk="0" hangingPunct="1">
              <a:lnSpc>
                <a:spcPts val="1800"/>
              </a:lnSpc>
              <a:spcBef>
                <a:spcPts val="0"/>
              </a:spcBef>
              <a:spcAft>
                <a:spcPct val="0"/>
              </a:spcAft>
              <a:buClrTx/>
              <a:buSzTx/>
              <a:buFontTx/>
              <a:buNone/>
              <a:tabLst/>
              <a:defRPr sz="1500" b="0" baseline="0">
                <a:solidFill>
                  <a:srgbClr val="005096"/>
                </a:solidFill>
                <a:latin typeface="+mn-lt"/>
                <a:ea typeface="华文黑体_易方达" panose="02010600040101010101" pitchFamily="2" charset="-122"/>
              </a:defRPr>
            </a:lvl1pPr>
            <a:lvl2pPr algn="l">
              <a:lnSpc>
                <a:spcPts val="2400"/>
              </a:lnSpc>
              <a:buFontTx/>
              <a:buNone/>
              <a:defRPr sz="1500" baseline="0">
                <a:solidFill>
                  <a:schemeClr val="bg1"/>
                </a:solidFill>
                <a:latin typeface="Arial"/>
              </a:defRPr>
            </a:lvl2pPr>
            <a:lvl3pPr>
              <a:buFontTx/>
              <a:buNone/>
              <a:defRPr/>
            </a:lvl3pPr>
            <a:lvl4pPr>
              <a:buFontTx/>
              <a:buNone/>
              <a:defRPr/>
            </a:lvl4pPr>
            <a:lvl5pPr>
              <a:buFontTx/>
              <a:buNone/>
              <a:defRPr/>
            </a:lvl5pPr>
          </a:lstStyle>
          <a:p>
            <a:pPr lvl="0"/>
            <a:r>
              <a:rPr lang="en-US" altLang="zh-CN" dirty="0"/>
              <a:t>Click  to add title</a:t>
            </a:r>
            <a:endParaRPr lang="en-US" dirty="0"/>
          </a:p>
        </p:txBody>
      </p:sp>
      <p:sp>
        <p:nvSpPr>
          <p:cNvPr id="17" name="Slide Number Placeholder 5"/>
          <p:cNvSpPr txBox="1">
            <a:spLocks/>
          </p:cNvSpPr>
          <p:nvPr userDrawn="1"/>
        </p:nvSpPr>
        <p:spPr bwMode="auto">
          <a:xfrm>
            <a:off x="8359020" y="4791886"/>
            <a:ext cx="448205" cy="1418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fld id="{BDAEED39-8CE5-E849-8BB2-D2203B6D9153}" type="slidenum">
              <a:rPr lang="en-US" altLang="zh-CN" sz="800" smtClean="0">
                <a:solidFill>
                  <a:srgbClr val="505050"/>
                </a:solidFill>
                <a:latin typeface="Arial"/>
                <a:ea typeface="黑体" pitchFamily="49" charset="-122"/>
                <a:cs typeface="Arial"/>
              </a:rPr>
              <a:pPr algn="r"/>
              <a:t>‹#›</a:t>
            </a:fld>
            <a:endParaRPr lang="en-US" altLang="zh-CN" sz="800" dirty="0">
              <a:solidFill>
                <a:srgbClr val="505050"/>
              </a:solidFill>
              <a:latin typeface="Arial"/>
              <a:ea typeface="黑体" pitchFamily="49" charset="-122"/>
              <a:cs typeface="Arial"/>
            </a:endParaRPr>
          </a:p>
          <a:p>
            <a:pPr algn="r"/>
            <a:endParaRPr lang="en-US" altLang="zh-CN" sz="800" dirty="0">
              <a:solidFill>
                <a:srgbClr val="505050"/>
              </a:solidFill>
              <a:latin typeface="Arial"/>
              <a:ea typeface="黑体" pitchFamily="49" charset="-122"/>
              <a:cs typeface="Arial"/>
            </a:endParaRPr>
          </a:p>
        </p:txBody>
      </p:sp>
      <p:pic>
        <p:nvPicPr>
          <p:cNvPr id="11" name="Picture 5" descr="Lin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8300" y="4729417"/>
            <a:ext cx="8424672" cy="6096"/>
          </a:xfrm>
          <a:prstGeom prst="rect">
            <a:avLst/>
          </a:prstGeom>
          <a:ln>
            <a:solidFill>
              <a:schemeClr val="bg1">
                <a:lumMod val="65000"/>
              </a:schemeClr>
            </a:solidFill>
          </a:ln>
        </p:spPr>
      </p:pic>
      <p:pic>
        <p:nvPicPr>
          <p:cNvPr id="13" name="图片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99995" y="81588"/>
            <a:ext cx="1480616" cy="629304"/>
          </a:xfrm>
          <a:prstGeom prst="rect">
            <a:avLst/>
          </a:prstGeom>
        </p:spPr>
      </p:pic>
      <p:sp>
        <p:nvSpPr>
          <p:cNvPr id="16" name="文本框 15"/>
          <p:cNvSpPr txBox="1"/>
          <p:nvPr userDrawn="1"/>
        </p:nvSpPr>
        <p:spPr>
          <a:xfrm>
            <a:off x="283240" y="4755705"/>
            <a:ext cx="2576919" cy="215444"/>
          </a:xfrm>
          <a:prstGeom prst="rect">
            <a:avLst/>
          </a:prstGeom>
          <a:noFill/>
        </p:spPr>
        <p:txBody>
          <a:bodyPr wrap="square" rtlCol="0">
            <a:spAutoFit/>
          </a:bodyPr>
          <a:lstStyle/>
          <a:p>
            <a:r>
              <a:rPr lang="en-US" altLang="zh-CN" sz="800" dirty="0">
                <a:solidFill>
                  <a:srgbClr val="3C3C3C"/>
                </a:solidFill>
                <a:latin typeface="Arial"/>
                <a:ea typeface="华文黑体_易方达" panose="02010600040101010101" pitchFamily="2" charset="-122"/>
                <a:cs typeface="华文黑体" panose="02010600040101010101" pitchFamily="2" charset="-122"/>
              </a:rPr>
              <a:t>E Fund Management Co., Ltd.</a:t>
            </a:r>
            <a:endParaRPr lang="zh-CN" altLang="en-US" sz="800" dirty="0">
              <a:solidFill>
                <a:srgbClr val="3C3C3C"/>
              </a:solidFill>
              <a:latin typeface="Arial"/>
              <a:ea typeface="华文黑体_易方达" panose="02010600040101010101" pitchFamily="2" charset="-122"/>
              <a:cs typeface="华文黑体" panose="02010600040101010101" pitchFamily="2" charset="-122"/>
            </a:endParaRPr>
          </a:p>
        </p:txBody>
      </p:sp>
      <p:sp>
        <p:nvSpPr>
          <p:cNvPr id="10" name="文本框 9"/>
          <p:cNvSpPr txBox="1"/>
          <p:nvPr userDrawn="1"/>
        </p:nvSpPr>
        <p:spPr>
          <a:xfrm>
            <a:off x="4118640" y="4755072"/>
            <a:ext cx="2576919" cy="215444"/>
          </a:xfrm>
          <a:prstGeom prst="rect">
            <a:avLst/>
          </a:prstGeom>
          <a:noFill/>
        </p:spPr>
        <p:txBody>
          <a:bodyPr wrap="square" rtlCol="0">
            <a:spAutoFit/>
          </a:bodyPr>
          <a:lstStyle/>
          <a:p>
            <a:r>
              <a:rPr lang="en-US" altLang="zh-CN" sz="800" dirty="0">
                <a:solidFill>
                  <a:srgbClr val="3C3C3C"/>
                </a:solidFill>
                <a:latin typeface="Arial" panose="020B0604020202020204" pitchFamily="34" charset="0"/>
                <a:ea typeface="华文黑体_易方达" panose="02010600040101010101" pitchFamily="2" charset="-122"/>
                <a:cs typeface="Arial" panose="020B0604020202020204" pitchFamily="34" charset="0"/>
              </a:rPr>
              <a:t>For Internal Use Only</a:t>
            </a:r>
            <a:endParaRPr lang="zh-CN" altLang="en-US" sz="800" dirty="0">
              <a:solidFill>
                <a:srgbClr val="3C3C3C"/>
              </a:solidFill>
              <a:latin typeface="Arial" panose="020B0604020202020204" pitchFamily="34" charset="0"/>
              <a:ea typeface="华文黑体_易方达" panose="02010600040101010101" pitchFamily="2" charset="-122"/>
              <a:cs typeface="Arial" panose="020B0604020202020204" pitchFamily="34" charset="0"/>
            </a:endParaRPr>
          </a:p>
        </p:txBody>
      </p:sp>
    </p:spTree>
    <p:extLst>
      <p:ext uri="{BB962C8B-B14F-4D97-AF65-F5344CB8AC3E}">
        <p14:creationId xmlns:p14="http://schemas.microsoft.com/office/powerpoint/2010/main" val="10157997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表格内容1">
    <p:spTree>
      <p:nvGrpSpPr>
        <p:cNvPr id="1" name=""/>
        <p:cNvGrpSpPr/>
        <p:nvPr/>
      </p:nvGrpSpPr>
      <p:grpSpPr>
        <a:xfrm>
          <a:off x="0" y="0"/>
          <a:ext cx="0" cy="0"/>
          <a:chOff x="0" y="0"/>
          <a:chExt cx="0" cy="0"/>
        </a:xfrm>
      </p:grpSpPr>
      <p:pic>
        <p:nvPicPr>
          <p:cNvPr id="9" name="Picture 8" descr="Bar_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792480"/>
          </a:xfrm>
          <a:prstGeom prst="rect">
            <a:avLst/>
          </a:prstGeom>
        </p:spPr>
      </p:pic>
      <p:sp>
        <p:nvSpPr>
          <p:cNvPr id="16" name="Rectangle 21"/>
          <p:cNvSpPr>
            <a:spLocks noGrp="1" noChangeArrowheads="1"/>
          </p:cNvSpPr>
          <p:nvPr>
            <p:ph type="title" hasCustomPrompt="1"/>
          </p:nvPr>
        </p:nvSpPr>
        <p:spPr bwMode="auto">
          <a:xfrm>
            <a:off x="363151" y="211632"/>
            <a:ext cx="6268655" cy="2680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45720" numCol="1" anchor="t"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sz="2300" b="1">
                <a:solidFill>
                  <a:schemeClr val="bg1"/>
                </a:solidFill>
                <a:latin typeface="+mn-lt"/>
                <a:ea typeface="华文黑体_易方达" panose="02010600040101010101" pitchFamily="2" charset="-122"/>
              </a:defRPr>
            </a:lvl1pPr>
          </a:lstStyle>
          <a:p>
            <a:pPr lvl="0"/>
            <a:r>
              <a:rPr lang="en-US" altLang="zh-CN" dirty="0"/>
              <a:t>Click  to add title</a:t>
            </a:r>
            <a:endParaRPr lang="en-US" dirty="0"/>
          </a:p>
        </p:txBody>
      </p:sp>
      <p:sp>
        <p:nvSpPr>
          <p:cNvPr id="17" name="Rectangle 22"/>
          <p:cNvSpPr>
            <a:spLocks noGrp="1" noChangeAspect="1" noChangeArrowheads="1"/>
          </p:cNvSpPr>
          <p:nvPr>
            <p:ph idx="10" hasCustomPrompt="1"/>
          </p:nvPr>
        </p:nvSpPr>
        <p:spPr bwMode="auto">
          <a:xfrm>
            <a:off x="360363" y="1296527"/>
            <a:ext cx="8432609" cy="9313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marL="0" marR="0" indent="0" algn="l" defTabSz="914400" rtl="0" eaLnBrk="1" fontAlgn="base" latinLnBrk="0" hangingPunct="1">
              <a:lnSpc>
                <a:spcPts val="1800"/>
              </a:lnSpc>
              <a:spcBef>
                <a:spcPts val="0"/>
              </a:spcBef>
              <a:spcAft>
                <a:spcPct val="0"/>
              </a:spcAft>
              <a:buClrTx/>
              <a:buSzTx/>
              <a:buFontTx/>
              <a:buNone/>
              <a:tabLst/>
              <a:defRPr sz="1500" b="0" baseline="0">
                <a:solidFill>
                  <a:srgbClr val="005096"/>
                </a:solidFill>
                <a:latin typeface="+mn-lt"/>
                <a:ea typeface="华文黑体_易方达" panose="02010600040101010101" pitchFamily="2" charset="-122"/>
              </a:defRPr>
            </a:lvl1pPr>
            <a:lvl2pPr algn="l">
              <a:lnSpc>
                <a:spcPts val="2400"/>
              </a:lnSpc>
              <a:buFontTx/>
              <a:buNone/>
              <a:defRPr sz="1500" baseline="0">
                <a:solidFill>
                  <a:schemeClr val="bg1"/>
                </a:solidFill>
                <a:latin typeface="Arial"/>
              </a:defRPr>
            </a:lvl2pPr>
            <a:lvl3pPr>
              <a:buFontTx/>
              <a:buNone/>
              <a:defRPr/>
            </a:lvl3pPr>
            <a:lvl4pPr>
              <a:buFontTx/>
              <a:buNone/>
              <a:defRPr/>
            </a:lvl4pPr>
            <a:lvl5pPr>
              <a:buFontTx/>
              <a:buNone/>
              <a:defRPr/>
            </a:lvl5pPr>
          </a:lstStyle>
          <a:p>
            <a:pPr lvl="0"/>
            <a:r>
              <a:rPr lang="en-US" altLang="zh-CN" dirty="0"/>
              <a:t>Click  to add title</a:t>
            </a:r>
            <a:br>
              <a:rPr lang="en-US" altLang="zh-CN" dirty="0"/>
            </a:br>
            <a:endParaRPr lang="en-US" dirty="0"/>
          </a:p>
        </p:txBody>
      </p:sp>
      <p:sp>
        <p:nvSpPr>
          <p:cNvPr id="21" name="Slide Number Placeholder 5"/>
          <p:cNvSpPr txBox="1">
            <a:spLocks/>
          </p:cNvSpPr>
          <p:nvPr userDrawn="1"/>
        </p:nvSpPr>
        <p:spPr bwMode="auto">
          <a:xfrm>
            <a:off x="8359020" y="4791886"/>
            <a:ext cx="448205" cy="1418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fld id="{BDAEED39-8CE5-E849-8BB2-D2203B6D9153}" type="slidenum">
              <a:rPr lang="en-US" altLang="zh-CN" sz="800" smtClean="0">
                <a:solidFill>
                  <a:srgbClr val="505050"/>
                </a:solidFill>
                <a:latin typeface="Arial"/>
                <a:ea typeface="黑体" pitchFamily="49" charset="-122"/>
                <a:cs typeface="Arial"/>
              </a:rPr>
              <a:pPr algn="r"/>
              <a:t>‹#›</a:t>
            </a:fld>
            <a:endParaRPr lang="en-US" altLang="zh-CN" sz="800" dirty="0">
              <a:solidFill>
                <a:srgbClr val="505050"/>
              </a:solidFill>
              <a:latin typeface="Arial"/>
              <a:ea typeface="黑体" pitchFamily="49" charset="-122"/>
              <a:cs typeface="Arial"/>
            </a:endParaRPr>
          </a:p>
          <a:p>
            <a:pPr algn="r"/>
            <a:endParaRPr lang="en-US" altLang="zh-CN" sz="800" dirty="0">
              <a:solidFill>
                <a:srgbClr val="505050"/>
              </a:solidFill>
              <a:latin typeface="Arial"/>
              <a:ea typeface="黑体" pitchFamily="49" charset="-122"/>
              <a:cs typeface="Arial"/>
            </a:endParaRPr>
          </a:p>
        </p:txBody>
      </p:sp>
      <p:pic>
        <p:nvPicPr>
          <p:cNvPr id="11" name="Picture 5" descr="Lin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8300" y="4729417"/>
            <a:ext cx="8424672" cy="6096"/>
          </a:xfrm>
          <a:prstGeom prst="rect">
            <a:avLst/>
          </a:prstGeom>
          <a:ln>
            <a:solidFill>
              <a:schemeClr val="bg1">
                <a:lumMod val="65000"/>
              </a:schemeClr>
            </a:solidFill>
          </a:ln>
        </p:spPr>
      </p:pic>
      <p:sp>
        <p:nvSpPr>
          <p:cNvPr id="4" name="表格占位符 3"/>
          <p:cNvSpPr>
            <a:spLocks noGrp="1"/>
          </p:cNvSpPr>
          <p:nvPr>
            <p:ph type="tbl" sz="quarter" idx="11"/>
          </p:nvPr>
        </p:nvSpPr>
        <p:spPr>
          <a:xfrm>
            <a:off x="368300" y="2743200"/>
            <a:ext cx="8412163" cy="1636713"/>
          </a:xfrm>
          <a:prstGeom prst="rect">
            <a:avLst/>
          </a:prstGeom>
        </p:spPr>
        <p:txBody>
          <a:bodyPr/>
          <a:lstStyle/>
          <a:p>
            <a:r>
              <a:rPr lang="zh-CN" altLang="en-US"/>
              <a:t>单击图标添加表格</a:t>
            </a:r>
          </a:p>
        </p:txBody>
      </p:sp>
      <p:pic>
        <p:nvPicPr>
          <p:cNvPr id="13" name="图片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99995" y="81588"/>
            <a:ext cx="1480616" cy="629304"/>
          </a:xfrm>
          <a:prstGeom prst="rect">
            <a:avLst/>
          </a:prstGeom>
        </p:spPr>
      </p:pic>
      <p:sp>
        <p:nvSpPr>
          <p:cNvPr id="14" name="文本框 13"/>
          <p:cNvSpPr txBox="1"/>
          <p:nvPr userDrawn="1"/>
        </p:nvSpPr>
        <p:spPr>
          <a:xfrm>
            <a:off x="283240" y="4755705"/>
            <a:ext cx="2576919" cy="215444"/>
          </a:xfrm>
          <a:prstGeom prst="rect">
            <a:avLst/>
          </a:prstGeom>
          <a:noFill/>
        </p:spPr>
        <p:txBody>
          <a:bodyPr wrap="square" rtlCol="0">
            <a:spAutoFit/>
          </a:bodyPr>
          <a:lstStyle/>
          <a:p>
            <a:r>
              <a:rPr lang="en-US" altLang="zh-CN" sz="800" dirty="0">
                <a:solidFill>
                  <a:srgbClr val="3C3C3C"/>
                </a:solidFill>
                <a:latin typeface="Arial"/>
                <a:ea typeface="华文黑体_易方达" panose="02010600040101010101" pitchFamily="2" charset="-122"/>
                <a:cs typeface="华文黑体" panose="02010600040101010101" pitchFamily="2" charset="-122"/>
              </a:rPr>
              <a:t>E Fund Management Co., Ltd.</a:t>
            </a:r>
            <a:endParaRPr lang="zh-CN" altLang="en-US" sz="800" dirty="0">
              <a:solidFill>
                <a:srgbClr val="3C3C3C"/>
              </a:solidFill>
              <a:latin typeface="Arial"/>
              <a:ea typeface="华文黑体_易方达" panose="02010600040101010101" pitchFamily="2" charset="-122"/>
              <a:cs typeface="华文黑体" panose="02010600040101010101" pitchFamily="2" charset="-122"/>
            </a:endParaRPr>
          </a:p>
        </p:txBody>
      </p:sp>
      <p:sp>
        <p:nvSpPr>
          <p:cNvPr id="10" name="文本框 9"/>
          <p:cNvSpPr txBox="1"/>
          <p:nvPr userDrawn="1"/>
        </p:nvSpPr>
        <p:spPr>
          <a:xfrm>
            <a:off x="4118640" y="4755072"/>
            <a:ext cx="2576919" cy="215444"/>
          </a:xfrm>
          <a:prstGeom prst="rect">
            <a:avLst/>
          </a:prstGeom>
          <a:noFill/>
        </p:spPr>
        <p:txBody>
          <a:bodyPr wrap="square" rtlCol="0">
            <a:spAutoFit/>
          </a:bodyPr>
          <a:lstStyle/>
          <a:p>
            <a:r>
              <a:rPr lang="en-US" altLang="zh-CN" sz="800" dirty="0">
                <a:solidFill>
                  <a:srgbClr val="3C3C3C"/>
                </a:solidFill>
                <a:latin typeface="Arial" panose="020B0604020202020204" pitchFamily="34" charset="0"/>
                <a:ea typeface="华文黑体_易方达" panose="02010600040101010101" pitchFamily="2" charset="-122"/>
                <a:cs typeface="Arial" panose="020B0604020202020204" pitchFamily="34" charset="0"/>
              </a:rPr>
              <a:t>For Internal Use Only</a:t>
            </a:r>
            <a:endParaRPr lang="zh-CN" altLang="en-US" sz="800" dirty="0">
              <a:solidFill>
                <a:srgbClr val="3C3C3C"/>
              </a:solidFill>
              <a:latin typeface="Arial" panose="020B0604020202020204" pitchFamily="34" charset="0"/>
              <a:ea typeface="华文黑体_易方达" panose="02010600040101010101" pitchFamily="2" charset="-122"/>
              <a:cs typeface="Arial" panose="020B0604020202020204" pitchFamily="34" charset="0"/>
            </a:endParaRPr>
          </a:p>
        </p:txBody>
      </p:sp>
    </p:spTree>
    <p:extLst>
      <p:ext uri="{BB962C8B-B14F-4D97-AF65-F5344CB8AC3E}">
        <p14:creationId xmlns:p14="http://schemas.microsoft.com/office/powerpoint/2010/main" val="20876711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pic>
        <p:nvPicPr>
          <p:cNvPr id="10" name="Picture 9" descr="Bar_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792480"/>
          </a:xfrm>
          <a:prstGeom prst="rect">
            <a:avLst/>
          </a:prstGeom>
        </p:spPr>
      </p:pic>
      <p:sp>
        <p:nvSpPr>
          <p:cNvPr id="17" name="Rectangle 21"/>
          <p:cNvSpPr>
            <a:spLocks noGrp="1" noChangeArrowheads="1"/>
          </p:cNvSpPr>
          <p:nvPr>
            <p:ph type="title" hasCustomPrompt="1"/>
          </p:nvPr>
        </p:nvSpPr>
        <p:spPr bwMode="auto">
          <a:xfrm>
            <a:off x="363151" y="211632"/>
            <a:ext cx="3946375" cy="2680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45720" numCol="1" anchor="t"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sz="2300">
                <a:solidFill>
                  <a:schemeClr val="bg1"/>
                </a:solidFill>
                <a:latin typeface="+mj-lt"/>
                <a:ea typeface="华文黑体_易方达" panose="02010600040101010101" pitchFamily="2" charset="-122"/>
              </a:defRPr>
            </a:lvl1pPr>
          </a:lstStyle>
          <a:p>
            <a:pPr lvl="0"/>
            <a:r>
              <a:rPr lang="en-US" altLang="zh-CN" dirty="0"/>
              <a:t>Click to add title</a:t>
            </a:r>
            <a:endParaRPr lang="en-US" dirty="0"/>
          </a:p>
        </p:txBody>
      </p:sp>
      <p:sp>
        <p:nvSpPr>
          <p:cNvPr id="33" name="Rectangle 22"/>
          <p:cNvSpPr>
            <a:spLocks noGrp="1" noChangeAspect="1" noChangeArrowheads="1"/>
          </p:cNvSpPr>
          <p:nvPr>
            <p:ph idx="10" hasCustomPrompt="1"/>
          </p:nvPr>
        </p:nvSpPr>
        <p:spPr bwMode="auto">
          <a:xfrm>
            <a:off x="360363" y="1296527"/>
            <a:ext cx="8030104" cy="2479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0" marR="0" indent="0" algn="l" defTabSz="914400" rtl="0" eaLnBrk="1" fontAlgn="base" latinLnBrk="0" hangingPunct="1">
              <a:lnSpc>
                <a:spcPts val="1800"/>
              </a:lnSpc>
              <a:spcBef>
                <a:spcPts val="0"/>
              </a:spcBef>
              <a:spcAft>
                <a:spcPct val="0"/>
              </a:spcAft>
              <a:buClrTx/>
              <a:buSzTx/>
              <a:buFontTx/>
              <a:buNone/>
              <a:tabLst/>
              <a:defRPr sz="1500" b="0" baseline="0">
                <a:solidFill>
                  <a:srgbClr val="005096"/>
                </a:solidFill>
                <a:latin typeface="+mn-lt"/>
                <a:ea typeface="华文黑体_易方达" panose="02010600040101010101" pitchFamily="2" charset="-122"/>
              </a:defRPr>
            </a:lvl1pPr>
            <a:lvl2pPr algn="l">
              <a:lnSpc>
                <a:spcPts val="2400"/>
              </a:lnSpc>
              <a:buFontTx/>
              <a:buNone/>
              <a:defRPr sz="1500" baseline="0">
                <a:solidFill>
                  <a:schemeClr val="bg1"/>
                </a:solidFill>
                <a:latin typeface="Arial"/>
              </a:defRPr>
            </a:lvl2pPr>
            <a:lvl3pPr>
              <a:buFontTx/>
              <a:buNone/>
              <a:defRPr/>
            </a:lvl3pPr>
            <a:lvl4pPr>
              <a:buFontTx/>
              <a:buNone/>
              <a:defRPr/>
            </a:lvl4pPr>
            <a:lvl5pPr>
              <a:buFontTx/>
              <a:buNone/>
              <a:defRPr/>
            </a:lvl5pPr>
          </a:lstStyle>
          <a:p>
            <a:pPr lvl="0"/>
            <a:r>
              <a:rPr lang="en-US" altLang="zh-CN" dirty="0"/>
              <a:t>Click to add title</a:t>
            </a:r>
            <a:endParaRPr lang="en-US" dirty="0"/>
          </a:p>
        </p:txBody>
      </p:sp>
      <p:sp>
        <p:nvSpPr>
          <p:cNvPr id="16" name="Slide Number Placeholder 5"/>
          <p:cNvSpPr txBox="1">
            <a:spLocks/>
          </p:cNvSpPr>
          <p:nvPr userDrawn="1"/>
        </p:nvSpPr>
        <p:spPr bwMode="auto">
          <a:xfrm>
            <a:off x="8359020" y="4791886"/>
            <a:ext cx="448205" cy="1418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fld id="{BDAEED39-8CE5-E849-8BB2-D2203B6D9153}" type="slidenum">
              <a:rPr lang="en-US" altLang="zh-CN" sz="800" smtClean="0">
                <a:solidFill>
                  <a:srgbClr val="505050"/>
                </a:solidFill>
                <a:latin typeface="Arial"/>
                <a:ea typeface="黑体" pitchFamily="49" charset="-122"/>
                <a:cs typeface="Arial"/>
              </a:rPr>
              <a:pPr algn="r"/>
              <a:t>‹#›</a:t>
            </a:fld>
            <a:endParaRPr lang="en-US" altLang="zh-CN" sz="800" dirty="0">
              <a:solidFill>
                <a:srgbClr val="505050"/>
              </a:solidFill>
              <a:latin typeface="Arial"/>
              <a:ea typeface="黑体" pitchFamily="49" charset="-122"/>
              <a:cs typeface="Arial"/>
            </a:endParaRPr>
          </a:p>
          <a:p>
            <a:pPr algn="r"/>
            <a:endParaRPr lang="en-US" altLang="zh-CN" sz="800" dirty="0">
              <a:solidFill>
                <a:srgbClr val="505050"/>
              </a:solidFill>
              <a:latin typeface="Arial"/>
              <a:ea typeface="黑体" pitchFamily="49" charset="-122"/>
              <a:cs typeface="Arial"/>
            </a:endParaRPr>
          </a:p>
        </p:txBody>
      </p:sp>
      <p:pic>
        <p:nvPicPr>
          <p:cNvPr id="6" name="Picture 5" descr="Lin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8300" y="4729417"/>
            <a:ext cx="8424672" cy="6096"/>
          </a:xfrm>
          <a:prstGeom prst="rect">
            <a:avLst/>
          </a:prstGeom>
          <a:ln>
            <a:solidFill>
              <a:schemeClr val="bg1">
                <a:lumMod val="65000"/>
              </a:schemeClr>
            </a:solidFill>
          </a:ln>
        </p:spPr>
      </p:pic>
      <p:sp>
        <p:nvSpPr>
          <p:cNvPr id="2" name="文本框 1"/>
          <p:cNvSpPr txBox="1"/>
          <p:nvPr userDrawn="1"/>
        </p:nvSpPr>
        <p:spPr>
          <a:xfrm>
            <a:off x="368300" y="4253023"/>
            <a:ext cx="2576919" cy="338554"/>
          </a:xfrm>
          <a:prstGeom prst="rect">
            <a:avLst/>
          </a:prstGeom>
          <a:noFill/>
        </p:spPr>
        <p:txBody>
          <a:bodyPr wrap="square" rtlCol="0">
            <a:spAutoFit/>
          </a:bodyPr>
          <a:lstStyle/>
          <a:p>
            <a:endParaRPr lang="zh-CN" altLang="en-US" sz="1600" dirty="0">
              <a:solidFill>
                <a:srgbClr val="000000"/>
              </a:solidFill>
              <a:latin typeface="Verdana" pitchFamily="34" charset="0"/>
              <a:ea typeface="黑体" pitchFamily="49" charset="-122"/>
            </a:endParaRPr>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99995" y="81588"/>
            <a:ext cx="1480616" cy="629304"/>
          </a:xfrm>
          <a:prstGeom prst="rect">
            <a:avLst/>
          </a:prstGeom>
        </p:spPr>
      </p:pic>
      <p:sp>
        <p:nvSpPr>
          <p:cNvPr id="13" name="文本框 12"/>
          <p:cNvSpPr txBox="1"/>
          <p:nvPr userDrawn="1"/>
        </p:nvSpPr>
        <p:spPr>
          <a:xfrm>
            <a:off x="283240" y="4755705"/>
            <a:ext cx="2576919" cy="215444"/>
          </a:xfrm>
          <a:prstGeom prst="rect">
            <a:avLst/>
          </a:prstGeom>
          <a:noFill/>
        </p:spPr>
        <p:txBody>
          <a:bodyPr wrap="square" rtlCol="0">
            <a:spAutoFit/>
          </a:bodyPr>
          <a:lstStyle/>
          <a:p>
            <a:r>
              <a:rPr lang="en-US" altLang="zh-CN" sz="800" dirty="0">
                <a:solidFill>
                  <a:srgbClr val="3C3C3C"/>
                </a:solidFill>
                <a:latin typeface="Arial"/>
                <a:ea typeface="华文黑体_易方达" panose="02010600040101010101" pitchFamily="2" charset="-122"/>
                <a:cs typeface="华文黑体" panose="02010600040101010101" pitchFamily="2" charset="-122"/>
              </a:rPr>
              <a:t>E Fund Management Co., Ltd.</a:t>
            </a:r>
            <a:endParaRPr lang="zh-CN" altLang="en-US" sz="800" dirty="0">
              <a:solidFill>
                <a:srgbClr val="3C3C3C"/>
              </a:solidFill>
              <a:latin typeface="Arial"/>
              <a:ea typeface="华文黑体_易方达" panose="02010600040101010101" pitchFamily="2" charset="-122"/>
              <a:cs typeface="华文黑体" panose="02010600040101010101" pitchFamily="2" charset="-122"/>
            </a:endParaRPr>
          </a:p>
        </p:txBody>
      </p:sp>
      <p:sp>
        <p:nvSpPr>
          <p:cNvPr id="11" name="文本框 10"/>
          <p:cNvSpPr txBox="1"/>
          <p:nvPr userDrawn="1"/>
        </p:nvSpPr>
        <p:spPr>
          <a:xfrm>
            <a:off x="4118640" y="4755072"/>
            <a:ext cx="2576919" cy="215444"/>
          </a:xfrm>
          <a:prstGeom prst="rect">
            <a:avLst/>
          </a:prstGeom>
          <a:noFill/>
        </p:spPr>
        <p:txBody>
          <a:bodyPr wrap="square" rtlCol="0">
            <a:spAutoFit/>
          </a:bodyPr>
          <a:lstStyle/>
          <a:p>
            <a:r>
              <a:rPr lang="en-US" altLang="zh-CN" sz="800" dirty="0">
                <a:solidFill>
                  <a:srgbClr val="3C3C3C"/>
                </a:solidFill>
                <a:latin typeface="Arial" panose="020B0604020202020204" pitchFamily="34" charset="0"/>
                <a:ea typeface="华文黑体_易方达" panose="02010600040101010101" pitchFamily="2" charset="-122"/>
                <a:cs typeface="Arial" panose="020B0604020202020204" pitchFamily="34" charset="0"/>
              </a:rPr>
              <a:t>For Internal Use Only</a:t>
            </a:r>
            <a:endParaRPr lang="zh-CN" altLang="en-US" sz="800" dirty="0">
              <a:solidFill>
                <a:srgbClr val="3C3C3C"/>
              </a:solidFill>
              <a:latin typeface="Arial" panose="020B0604020202020204" pitchFamily="34" charset="0"/>
              <a:ea typeface="华文黑体_易方达" panose="02010600040101010101" pitchFamily="2" charset="-122"/>
              <a:cs typeface="Arial" panose="020B0604020202020204" pitchFamily="34" charset="0"/>
            </a:endParaRPr>
          </a:p>
        </p:txBody>
      </p:sp>
    </p:spTree>
    <p:extLst>
      <p:ext uri="{BB962C8B-B14F-4D97-AF65-F5344CB8AC3E}">
        <p14:creationId xmlns:p14="http://schemas.microsoft.com/office/powerpoint/2010/main" val="4072475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0" name="Picture 9" descr="Bar_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792480"/>
          </a:xfrm>
          <a:prstGeom prst="rect">
            <a:avLst/>
          </a:prstGeom>
        </p:spPr>
      </p:pic>
      <p:pic>
        <p:nvPicPr>
          <p:cNvPr id="11" name="Picture 10" descr="Master 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0723" y="249133"/>
            <a:ext cx="1389888" cy="301752"/>
          </a:xfrm>
          <a:prstGeom prst="rect">
            <a:avLst/>
          </a:prstGeom>
        </p:spPr>
      </p:pic>
      <p:sp>
        <p:nvSpPr>
          <p:cNvPr id="33" name="Rectangle 22"/>
          <p:cNvSpPr>
            <a:spLocks noGrp="1" noChangeAspect="1" noChangeArrowheads="1"/>
          </p:cNvSpPr>
          <p:nvPr>
            <p:ph idx="10" hasCustomPrompt="1"/>
          </p:nvPr>
        </p:nvSpPr>
        <p:spPr bwMode="auto">
          <a:xfrm>
            <a:off x="360363" y="1296527"/>
            <a:ext cx="8030104" cy="2479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marL="0" marR="0" indent="0" algn="l" defTabSz="914400" rtl="0" eaLnBrk="1" fontAlgn="base" latinLnBrk="0" hangingPunct="1">
              <a:lnSpc>
                <a:spcPts val="1800"/>
              </a:lnSpc>
              <a:spcBef>
                <a:spcPts val="0"/>
              </a:spcBef>
              <a:spcAft>
                <a:spcPct val="0"/>
              </a:spcAft>
              <a:buClrTx/>
              <a:buSzTx/>
              <a:buFontTx/>
              <a:buNone/>
              <a:tabLst/>
              <a:defRPr sz="1500" b="0" baseline="0">
                <a:solidFill>
                  <a:srgbClr val="005096"/>
                </a:solidFill>
                <a:latin typeface="Arial" panose="020B0604020202020204" pitchFamily="34" charset="0"/>
                <a:ea typeface="华文黑体_易方达" panose="02010600040101010101" pitchFamily="2" charset="-122"/>
                <a:cs typeface="Arial" panose="020B0604020202020204" pitchFamily="34" charset="0"/>
              </a:defRPr>
            </a:lvl1pPr>
            <a:lvl2pPr algn="l">
              <a:lnSpc>
                <a:spcPts val="2400"/>
              </a:lnSpc>
              <a:buFontTx/>
              <a:buNone/>
              <a:defRPr sz="1500" baseline="0">
                <a:solidFill>
                  <a:schemeClr val="bg1"/>
                </a:solidFill>
                <a:latin typeface="Arial"/>
              </a:defRPr>
            </a:lvl2pPr>
            <a:lvl3pPr>
              <a:buFontTx/>
              <a:buNone/>
              <a:defRPr/>
            </a:lvl3pPr>
            <a:lvl4pPr>
              <a:buFontTx/>
              <a:buNone/>
              <a:defRPr/>
            </a:lvl4pPr>
            <a:lvl5pPr>
              <a:buFontTx/>
              <a:buNone/>
              <a:defRPr/>
            </a:lvl5pPr>
          </a:lstStyle>
          <a:p>
            <a:pPr lvl="0"/>
            <a:r>
              <a:rPr lang="zh-CN" altLang="en-US" dirty="0"/>
              <a:t>单击此处编辑母版标题样式</a:t>
            </a:r>
            <a:br>
              <a:rPr lang="en-US" altLang="zh-CN" dirty="0"/>
            </a:br>
            <a:endParaRPr lang="en-US" dirty="0"/>
          </a:p>
        </p:txBody>
      </p:sp>
      <p:sp>
        <p:nvSpPr>
          <p:cNvPr id="16" name="Slide Number Placeholder 5"/>
          <p:cNvSpPr txBox="1">
            <a:spLocks/>
          </p:cNvSpPr>
          <p:nvPr userDrawn="1"/>
        </p:nvSpPr>
        <p:spPr bwMode="auto">
          <a:xfrm>
            <a:off x="8359020" y="4791886"/>
            <a:ext cx="448205" cy="1418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fld id="{BDAEED39-8CE5-E849-8BB2-D2203B6D9153}" type="slidenum">
              <a:rPr lang="en-US" altLang="zh-CN" sz="800" b="0" i="0" baseline="0" smtClean="0">
                <a:solidFill>
                  <a:srgbClr val="505050"/>
                </a:solidFill>
                <a:latin typeface="Arial"/>
                <a:ea typeface="黑体" pitchFamily="49" charset="-122"/>
                <a:cs typeface="Arial"/>
              </a:rPr>
              <a:pPr algn="r"/>
              <a:t>‹#›</a:t>
            </a:fld>
            <a:endParaRPr lang="en-US" altLang="zh-CN" sz="800" b="0" i="0" baseline="0" dirty="0">
              <a:solidFill>
                <a:srgbClr val="505050"/>
              </a:solidFill>
              <a:latin typeface="Arial"/>
              <a:ea typeface="黑体" pitchFamily="49" charset="-122"/>
              <a:cs typeface="Arial"/>
            </a:endParaRPr>
          </a:p>
          <a:p>
            <a:pPr algn="r"/>
            <a:endParaRPr lang="en-US" altLang="zh-CN" sz="800" b="0" i="0" baseline="0" dirty="0">
              <a:solidFill>
                <a:srgbClr val="505050"/>
              </a:solidFill>
              <a:latin typeface="Arial"/>
              <a:ea typeface="黑体" pitchFamily="49" charset="-122"/>
              <a:cs typeface="Arial"/>
            </a:endParaRPr>
          </a:p>
        </p:txBody>
      </p:sp>
      <p:pic>
        <p:nvPicPr>
          <p:cNvPr id="6" name="Picture 5" descr="Lin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68300" y="4729417"/>
            <a:ext cx="8424672" cy="6096"/>
          </a:xfrm>
          <a:prstGeom prst="rect">
            <a:avLst/>
          </a:prstGeom>
          <a:ln>
            <a:solidFill>
              <a:schemeClr val="bg1">
                <a:lumMod val="65000"/>
              </a:schemeClr>
            </a:solidFill>
          </a:ln>
        </p:spPr>
      </p:pic>
      <p:sp>
        <p:nvSpPr>
          <p:cNvPr id="2" name="文本框 1"/>
          <p:cNvSpPr txBox="1"/>
          <p:nvPr userDrawn="1"/>
        </p:nvSpPr>
        <p:spPr>
          <a:xfrm>
            <a:off x="368300" y="4253023"/>
            <a:ext cx="2576919" cy="338554"/>
          </a:xfrm>
          <a:prstGeom prst="rect">
            <a:avLst/>
          </a:prstGeom>
          <a:noFill/>
        </p:spPr>
        <p:txBody>
          <a:bodyPr wrap="square" rtlCol="0">
            <a:spAutoFit/>
          </a:bodyPr>
          <a:lstStyle/>
          <a:p>
            <a:endParaRPr lang="zh-CN" altLang="en-US" sz="1600" dirty="0">
              <a:latin typeface="Arial" panose="020B0604020202020204" pitchFamily="34" charset="0"/>
              <a:ea typeface="华文黑体_易方达" panose="02010600040101010101" pitchFamily="2" charset="-122"/>
              <a:cs typeface="Arial" panose="020B0604020202020204" pitchFamily="34" charset="0"/>
            </a:endParaRPr>
          </a:p>
        </p:txBody>
      </p:sp>
      <p:sp>
        <p:nvSpPr>
          <p:cNvPr id="3" name="文本框 2"/>
          <p:cNvSpPr txBox="1"/>
          <p:nvPr userDrawn="1"/>
        </p:nvSpPr>
        <p:spPr>
          <a:xfrm>
            <a:off x="283240" y="4755705"/>
            <a:ext cx="2576919" cy="215444"/>
          </a:xfrm>
          <a:prstGeom prst="rect">
            <a:avLst/>
          </a:prstGeom>
          <a:noFill/>
        </p:spPr>
        <p:txBody>
          <a:bodyPr wrap="square" rtlCol="0">
            <a:spAutoFit/>
          </a:bodyPr>
          <a:lstStyle/>
          <a:p>
            <a:r>
              <a:rPr lang="zh-CN" altLang="en-US" sz="800" dirty="0">
                <a:solidFill>
                  <a:srgbClr val="3C3C3C"/>
                </a:solidFill>
                <a:latin typeface="Arial" panose="020B0604020202020204" pitchFamily="34" charset="0"/>
                <a:ea typeface="华文黑体_易方达" panose="02010600040101010101" pitchFamily="2" charset="-122"/>
                <a:cs typeface="Arial" panose="020B0604020202020204" pitchFamily="34" charset="0"/>
              </a:rPr>
              <a:t>易方达基金管理有限公司</a:t>
            </a:r>
          </a:p>
        </p:txBody>
      </p:sp>
      <p:sp>
        <p:nvSpPr>
          <p:cNvPr id="12" name="文本框 11"/>
          <p:cNvSpPr txBox="1"/>
          <p:nvPr userDrawn="1"/>
        </p:nvSpPr>
        <p:spPr>
          <a:xfrm>
            <a:off x="4118640" y="4755072"/>
            <a:ext cx="2576919" cy="215444"/>
          </a:xfrm>
          <a:prstGeom prst="rect">
            <a:avLst/>
          </a:prstGeom>
          <a:noFill/>
        </p:spPr>
        <p:txBody>
          <a:bodyPr wrap="square" rtlCol="0">
            <a:spAutoFit/>
          </a:bodyPr>
          <a:lstStyle/>
          <a:p>
            <a:r>
              <a:rPr lang="zh-CN" altLang="en-US" sz="800" dirty="0">
                <a:solidFill>
                  <a:srgbClr val="3C3C3C"/>
                </a:solidFill>
                <a:latin typeface="Arial" panose="020B0604020202020204" pitchFamily="34" charset="0"/>
                <a:ea typeface="华文黑体_易方达" panose="02010600040101010101" pitchFamily="2" charset="-122"/>
                <a:cs typeface="Arial" panose="020B0604020202020204" pitchFamily="34" charset="0"/>
              </a:rPr>
              <a:t>仅供内部交流讨论，禁止外传</a:t>
            </a:r>
          </a:p>
        </p:txBody>
      </p:sp>
    </p:spTree>
    <p:extLst>
      <p:ext uri="{BB962C8B-B14F-4D97-AF65-F5344CB8AC3E}">
        <p14:creationId xmlns:p14="http://schemas.microsoft.com/office/powerpoint/2010/main" val="8525684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_结尾页">
    <p:spTree>
      <p:nvGrpSpPr>
        <p:cNvPr id="1" name=""/>
        <p:cNvGrpSpPr/>
        <p:nvPr/>
      </p:nvGrpSpPr>
      <p:grpSpPr>
        <a:xfrm>
          <a:off x="0" y="0"/>
          <a:ext cx="0" cy="0"/>
          <a:chOff x="0" y="0"/>
          <a:chExt cx="0" cy="0"/>
        </a:xfrm>
      </p:grpSpPr>
      <p:pic>
        <p:nvPicPr>
          <p:cNvPr id="5" name="Picture 4" descr="Bar_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355783"/>
            <a:ext cx="9144000" cy="792480"/>
          </a:xfrm>
          <a:prstGeom prst="rect">
            <a:avLst/>
          </a:prstGeom>
        </p:spPr>
      </p:pic>
      <p:sp>
        <p:nvSpPr>
          <p:cNvPr id="14" name="Rectangle 22"/>
          <p:cNvSpPr>
            <a:spLocks noGrp="1" noChangeAspect="1" noChangeArrowheads="1"/>
          </p:cNvSpPr>
          <p:nvPr>
            <p:ph idx="10" hasCustomPrompt="1"/>
          </p:nvPr>
        </p:nvSpPr>
        <p:spPr bwMode="auto">
          <a:xfrm>
            <a:off x="349052" y="1188517"/>
            <a:ext cx="4857750" cy="20877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marL="0" indent="0" algn="l">
              <a:lnSpc>
                <a:spcPct val="100000"/>
              </a:lnSpc>
              <a:buFontTx/>
              <a:buNone/>
              <a:defRPr lang="zh-CN" altLang="en-US" sz="4500" b="1" i="0" kern="1200" dirty="0" smtClean="0">
                <a:solidFill>
                  <a:srgbClr val="005096"/>
                </a:solidFill>
                <a:latin typeface="+mn-lt"/>
                <a:ea typeface="华文黑体_易方达" panose="02010600040101010101" pitchFamily="2" charset="-122"/>
                <a:cs typeface="华文黑体" panose="02010600040101010101" pitchFamily="2" charset="-122"/>
              </a:defRPr>
            </a:lvl1pPr>
            <a:lvl2pPr algn="l">
              <a:lnSpc>
                <a:spcPts val="2400"/>
              </a:lnSpc>
              <a:buFontTx/>
              <a:buNone/>
              <a:defRPr sz="1500" baseline="0">
                <a:solidFill>
                  <a:schemeClr val="bg1"/>
                </a:solidFill>
                <a:latin typeface="Arial"/>
              </a:defRPr>
            </a:lvl2pPr>
            <a:lvl3pPr>
              <a:buFontTx/>
              <a:buNone/>
              <a:defRPr/>
            </a:lvl3pPr>
            <a:lvl4pPr>
              <a:buFontTx/>
              <a:buNone/>
              <a:defRPr/>
            </a:lvl4pPr>
            <a:lvl5pPr>
              <a:buFontTx/>
              <a:buNone/>
              <a:defRPr/>
            </a:lvl5pPr>
          </a:lstStyle>
          <a:p>
            <a:pPr lvl="0"/>
            <a:r>
              <a:rPr lang="en-US" altLang="zh-CN" dirty="0"/>
              <a:t>Thank You</a:t>
            </a:r>
            <a:br>
              <a:rPr lang="en-US" altLang="zh-CN" dirty="0"/>
            </a:br>
            <a:endParaRPr lang="en-US" dirty="0"/>
          </a:p>
        </p:txBody>
      </p:sp>
      <p:sp>
        <p:nvSpPr>
          <p:cNvPr id="8" name="Rectangle 22"/>
          <p:cNvSpPr>
            <a:spLocks noGrp="1" noChangeAspect="1" noChangeArrowheads="1"/>
          </p:cNvSpPr>
          <p:nvPr>
            <p:ph idx="4294967295"/>
          </p:nvPr>
        </p:nvSpPr>
        <p:spPr bwMode="auto">
          <a:xfrm>
            <a:off x="3540648" y="3518916"/>
            <a:ext cx="5239963" cy="4433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marL="0" marR="0" indent="0" algn="l" defTabSz="914400" rtl="0" eaLnBrk="1" fontAlgn="base" latinLnBrk="0" hangingPunct="1">
              <a:lnSpc>
                <a:spcPts val="950"/>
              </a:lnSpc>
              <a:spcBef>
                <a:spcPts val="0"/>
              </a:spcBef>
              <a:spcAft>
                <a:spcPct val="0"/>
              </a:spcAft>
              <a:buClrTx/>
              <a:buSzTx/>
              <a:buFontTx/>
              <a:buNone/>
              <a:tabLst/>
              <a:defRPr sz="800" b="0" baseline="0">
                <a:solidFill>
                  <a:schemeClr val="bg1"/>
                </a:solidFill>
                <a:latin typeface="华文黑体"/>
                <a:ea typeface="华文黑体"/>
              </a:defRPr>
            </a:lvl1pPr>
            <a:lvl2pPr algn="l">
              <a:lnSpc>
                <a:spcPts val="2400"/>
              </a:lnSpc>
              <a:buFontTx/>
              <a:buNone/>
              <a:defRPr sz="1500" baseline="0">
                <a:solidFill>
                  <a:schemeClr val="bg1"/>
                </a:solidFill>
                <a:latin typeface="Arial"/>
              </a:defRPr>
            </a:lvl2pPr>
            <a:lvl3pPr>
              <a:buFontTx/>
              <a:buNone/>
              <a:defRPr/>
            </a:lvl3pPr>
            <a:lvl4pPr>
              <a:buFontTx/>
              <a:buNone/>
              <a:defRPr/>
            </a:lvl4pPr>
            <a:lvl5pPr>
              <a:buFontTx/>
              <a:buNone/>
              <a:defRPr/>
            </a:lvl5pPr>
          </a:lstStyle>
          <a:p>
            <a:pPr lvl="0">
              <a:lnSpc>
                <a:spcPct val="150000"/>
              </a:lnSpc>
            </a:pPr>
            <a:r>
              <a:rPr lang="zh-CN" altLang="en-US" sz="1000" b="1">
                <a:latin typeface="黑体" panose="02010609060101010101" pitchFamily="49" charset="-122"/>
                <a:ea typeface="黑体" panose="02010609060101010101" pitchFamily="49" charset="-122"/>
              </a:rPr>
              <a:t>单击此处编辑母版文本样式</a:t>
            </a:r>
          </a:p>
        </p:txBody>
      </p:sp>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53163" y="4443086"/>
            <a:ext cx="1480616" cy="629304"/>
          </a:xfrm>
          <a:prstGeom prst="rect">
            <a:avLst/>
          </a:prstGeom>
        </p:spPr>
      </p:pic>
    </p:spTree>
    <p:extLst>
      <p:ext uri="{BB962C8B-B14F-4D97-AF65-F5344CB8AC3E}">
        <p14:creationId xmlns:p14="http://schemas.microsoft.com/office/powerpoint/2010/main" val="773336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形内容1">
    <p:spTree>
      <p:nvGrpSpPr>
        <p:cNvPr id="1" name=""/>
        <p:cNvGrpSpPr/>
        <p:nvPr/>
      </p:nvGrpSpPr>
      <p:grpSpPr>
        <a:xfrm>
          <a:off x="0" y="0"/>
          <a:ext cx="0" cy="0"/>
          <a:chOff x="0" y="0"/>
          <a:chExt cx="0" cy="0"/>
        </a:xfrm>
      </p:grpSpPr>
      <p:pic>
        <p:nvPicPr>
          <p:cNvPr id="9" name="Picture 8" descr="Bar_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792480"/>
          </a:xfrm>
          <a:prstGeom prst="rect">
            <a:avLst/>
          </a:prstGeom>
        </p:spPr>
      </p:pic>
      <p:pic>
        <p:nvPicPr>
          <p:cNvPr id="10" name="Picture 9" descr="Master 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0723" y="249133"/>
            <a:ext cx="1389888" cy="301752"/>
          </a:xfrm>
          <a:prstGeom prst="rect">
            <a:avLst/>
          </a:prstGeom>
        </p:spPr>
      </p:pic>
      <p:sp>
        <p:nvSpPr>
          <p:cNvPr id="14" name="Rectangle 21"/>
          <p:cNvSpPr>
            <a:spLocks noGrp="1" noChangeArrowheads="1"/>
          </p:cNvSpPr>
          <p:nvPr>
            <p:ph type="title" hasCustomPrompt="1"/>
          </p:nvPr>
        </p:nvSpPr>
        <p:spPr bwMode="auto">
          <a:xfrm>
            <a:off x="363151" y="211632"/>
            <a:ext cx="3946375" cy="2680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45720" numCol="1" anchor="t"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sz="2300" b="1">
                <a:solidFill>
                  <a:schemeClr val="bg1"/>
                </a:solidFill>
                <a:latin typeface="华文黑体_易方达" panose="02010600040101010101" pitchFamily="2" charset="-122"/>
                <a:ea typeface="华文黑体_易方达" panose="02010600040101010101" pitchFamily="2" charset="-122"/>
              </a:defRPr>
            </a:lvl1pPr>
          </a:lstStyle>
          <a:p>
            <a:pPr lvl="0"/>
            <a:r>
              <a:rPr lang="zh-CN" altLang="en-US" dirty="0"/>
              <a:t>单击此处编辑母版标题样式</a:t>
            </a:r>
            <a:endParaRPr lang="en-US" dirty="0"/>
          </a:p>
        </p:txBody>
      </p:sp>
      <p:sp>
        <p:nvSpPr>
          <p:cNvPr id="15" name="Rectangle 22"/>
          <p:cNvSpPr>
            <a:spLocks noGrp="1" noChangeAspect="1" noChangeArrowheads="1"/>
          </p:cNvSpPr>
          <p:nvPr>
            <p:ph idx="10" hasCustomPrompt="1"/>
          </p:nvPr>
        </p:nvSpPr>
        <p:spPr bwMode="auto">
          <a:xfrm>
            <a:off x="360363" y="1296527"/>
            <a:ext cx="4465637" cy="2479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marL="0" marR="0" indent="0" algn="l" defTabSz="914400" rtl="0" eaLnBrk="1" fontAlgn="base" latinLnBrk="0" hangingPunct="1">
              <a:lnSpc>
                <a:spcPts val="1800"/>
              </a:lnSpc>
              <a:spcBef>
                <a:spcPts val="0"/>
              </a:spcBef>
              <a:spcAft>
                <a:spcPct val="0"/>
              </a:spcAft>
              <a:buClrTx/>
              <a:buSzTx/>
              <a:buFontTx/>
              <a:buNone/>
              <a:tabLst/>
              <a:defRPr sz="1500" b="0" baseline="0">
                <a:solidFill>
                  <a:srgbClr val="005096"/>
                </a:solidFill>
                <a:latin typeface="华文黑体_易方达" panose="02010600040101010101" pitchFamily="2" charset="-122"/>
                <a:ea typeface="华文黑体_易方达" panose="02010600040101010101" pitchFamily="2" charset="-122"/>
              </a:defRPr>
            </a:lvl1pPr>
            <a:lvl2pPr algn="l">
              <a:lnSpc>
                <a:spcPts val="2400"/>
              </a:lnSpc>
              <a:buFontTx/>
              <a:buNone/>
              <a:defRPr sz="1500" baseline="0">
                <a:solidFill>
                  <a:schemeClr val="bg1"/>
                </a:solidFill>
                <a:latin typeface="Arial"/>
              </a:defRPr>
            </a:lvl2pPr>
            <a:lvl3pPr>
              <a:buFontTx/>
              <a:buNone/>
              <a:defRPr/>
            </a:lvl3pPr>
            <a:lvl4pPr>
              <a:buFontTx/>
              <a:buNone/>
              <a:defRPr/>
            </a:lvl4pPr>
            <a:lvl5pPr>
              <a:buFontTx/>
              <a:buNone/>
              <a:defRPr/>
            </a:lvl5pPr>
          </a:lstStyle>
          <a:p>
            <a:pPr lvl="0"/>
            <a:r>
              <a:rPr lang="zh-CN" altLang="en-US" dirty="0"/>
              <a:t>单击此处编辑母版标题样式</a:t>
            </a:r>
            <a:br>
              <a:rPr lang="en-US" altLang="zh-CN" dirty="0"/>
            </a:br>
            <a:endParaRPr lang="en-US" dirty="0"/>
          </a:p>
        </p:txBody>
      </p:sp>
      <p:sp>
        <p:nvSpPr>
          <p:cNvPr id="17" name="Slide Number Placeholder 5"/>
          <p:cNvSpPr txBox="1">
            <a:spLocks/>
          </p:cNvSpPr>
          <p:nvPr userDrawn="1"/>
        </p:nvSpPr>
        <p:spPr bwMode="auto">
          <a:xfrm>
            <a:off x="8359020" y="4791886"/>
            <a:ext cx="448205" cy="1418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fld id="{BDAEED39-8CE5-E849-8BB2-D2203B6D9153}" type="slidenum">
              <a:rPr lang="en-US" altLang="zh-CN" sz="800" b="0" i="0" baseline="0" smtClean="0">
                <a:solidFill>
                  <a:srgbClr val="505050"/>
                </a:solidFill>
                <a:latin typeface="Arial"/>
                <a:ea typeface="黑体" pitchFamily="49" charset="-122"/>
                <a:cs typeface="Arial"/>
              </a:rPr>
              <a:pPr algn="r"/>
              <a:t>‹#›</a:t>
            </a:fld>
            <a:endParaRPr lang="en-US" altLang="zh-CN" sz="800" b="0" i="0" baseline="0" dirty="0">
              <a:solidFill>
                <a:srgbClr val="505050"/>
              </a:solidFill>
              <a:latin typeface="Arial"/>
              <a:ea typeface="黑体" pitchFamily="49" charset="-122"/>
              <a:cs typeface="Arial"/>
            </a:endParaRPr>
          </a:p>
          <a:p>
            <a:pPr algn="r"/>
            <a:endParaRPr lang="en-US" altLang="zh-CN" sz="800" b="0" i="0" baseline="0" dirty="0">
              <a:solidFill>
                <a:srgbClr val="505050"/>
              </a:solidFill>
              <a:latin typeface="Arial"/>
              <a:ea typeface="黑体" pitchFamily="49" charset="-122"/>
              <a:cs typeface="Arial"/>
            </a:endParaRPr>
          </a:p>
        </p:txBody>
      </p:sp>
      <p:pic>
        <p:nvPicPr>
          <p:cNvPr id="11" name="Picture 5" descr="Lin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68300" y="4729417"/>
            <a:ext cx="8424672" cy="6096"/>
          </a:xfrm>
          <a:prstGeom prst="rect">
            <a:avLst/>
          </a:prstGeom>
          <a:ln>
            <a:solidFill>
              <a:schemeClr val="bg1">
                <a:lumMod val="65000"/>
              </a:schemeClr>
            </a:solidFill>
          </a:ln>
        </p:spPr>
      </p:pic>
      <p:sp>
        <p:nvSpPr>
          <p:cNvPr id="12" name="文本框 11"/>
          <p:cNvSpPr txBox="1"/>
          <p:nvPr userDrawn="1"/>
        </p:nvSpPr>
        <p:spPr>
          <a:xfrm>
            <a:off x="283240" y="4755705"/>
            <a:ext cx="2576919" cy="215444"/>
          </a:xfrm>
          <a:prstGeom prst="rect">
            <a:avLst/>
          </a:prstGeom>
          <a:noFill/>
        </p:spPr>
        <p:txBody>
          <a:bodyPr wrap="square" rtlCol="0">
            <a:spAutoFit/>
          </a:bodyPr>
          <a:lstStyle/>
          <a:p>
            <a:r>
              <a:rPr lang="zh-CN" altLang="en-US" sz="800" dirty="0">
                <a:solidFill>
                  <a:srgbClr val="3C3C3C"/>
                </a:solidFill>
                <a:latin typeface="华文黑体_易方达" panose="02010600040101010101" pitchFamily="2" charset="-122"/>
                <a:ea typeface="华文黑体_易方达" panose="02010600040101010101" pitchFamily="2" charset="-122"/>
                <a:cs typeface="华文黑体" panose="02010600040101010101" pitchFamily="2" charset="-122"/>
              </a:rPr>
              <a:t>易方达基金管理有限公司</a:t>
            </a:r>
          </a:p>
        </p:txBody>
      </p:sp>
      <p:sp>
        <p:nvSpPr>
          <p:cNvPr id="13" name="文本框 12"/>
          <p:cNvSpPr txBox="1"/>
          <p:nvPr userDrawn="1"/>
        </p:nvSpPr>
        <p:spPr>
          <a:xfrm>
            <a:off x="4118640" y="4755072"/>
            <a:ext cx="2576919" cy="215444"/>
          </a:xfrm>
          <a:prstGeom prst="rect">
            <a:avLst/>
          </a:prstGeom>
          <a:noFill/>
        </p:spPr>
        <p:txBody>
          <a:bodyPr wrap="square" rtlCol="0">
            <a:spAutoFit/>
          </a:bodyPr>
          <a:lstStyle/>
          <a:p>
            <a:r>
              <a:rPr lang="zh-CN" altLang="en-US" sz="800" dirty="0">
                <a:solidFill>
                  <a:srgbClr val="3C3C3C"/>
                </a:solidFill>
                <a:latin typeface="Arial" panose="020B0604020202020204" pitchFamily="34" charset="0"/>
                <a:ea typeface="华文黑体_易方达" panose="02010600040101010101" pitchFamily="2" charset="-122"/>
                <a:cs typeface="Arial" panose="020B0604020202020204" pitchFamily="34" charset="0"/>
              </a:rPr>
              <a:t>仅供内部交流讨论，禁止外传</a:t>
            </a:r>
          </a:p>
        </p:txBody>
      </p:sp>
    </p:spTree>
    <p:extLst>
      <p:ext uri="{BB962C8B-B14F-4D97-AF65-F5344CB8AC3E}">
        <p14:creationId xmlns:p14="http://schemas.microsoft.com/office/powerpoint/2010/main" val="3568840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图形内容2">
    <p:spTree>
      <p:nvGrpSpPr>
        <p:cNvPr id="1" name=""/>
        <p:cNvGrpSpPr/>
        <p:nvPr/>
      </p:nvGrpSpPr>
      <p:grpSpPr>
        <a:xfrm>
          <a:off x="0" y="0"/>
          <a:ext cx="0" cy="0"/>
          <a:chOff x="0" y="0"/>
          <a:chExt cx="0" cy="0"/>
        </a:xfrm>
      </p:grpSpPr>
      <p:pic>
        <p:nvPicPr>
          <p:cNvPr id="9" name="Picture 8" descr="Bar_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792480"/>
          </a:xfrm>
          <a:prstGeom prst="rect">
            <a:avLst/>
          </a:prstGeom>
        </p:spPr>
      </p:pic>
      <p:pic>
        <p:nvPicPr>
          <p:cNvPr id="10" name="Picture 9" descr="Master 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0723" y="249133"/>
            <a:ext cx="1389888" cy="301752"/>
          </a:xfrm>
          <a:prstGeom prst="rect">
            <a:avLst/>
          </a:prstGeom>
        </p:spPr>
      </p:pic>
      <p:sp>
        <p:nvSpPr>
          <p:cNvPr id="16" name="Rectangle 21"/>
          <p:cNvSpPr>
            <a:spLocks noGrp="1" noChangeArrowheads="1"/>
          </p:cNvSpPr>
          <p:nvPr>
            <p:ph type="title" hasCustomPrompt="1"/>
          </p:nvPr>
        </p:nvSpPr>
        <p:spPr bwMode="auto">
          <a:xfrm>
            <a:off x="363151" y="211632"/>
            <a:ext cx="3946375" cy="2680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45720" numCol="1" anchor="t"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sz="2300" b="1">
                <a:solidFill>
                  <a:schemeClr val="bg1"/>
                </a:solidFill>
                <a:latin typeface="华文黑体_易方达" panose="02010600040101010101" pitchFamily="2" charset="-122"/>
                <a:ea typeface="华文黑体_易方达" panose="02010600040101010101" pitchFamily="2" charset="-122"/>
              </a:defRPr>
            </a:lvl1pPr>
          </a:lstStyle>
          <a:p>
            <a:pPr lvl="0"/>
            <a:r>
              <a:rPr lang="zh-CN" altLang="en-US" dirty="0"/>
              <a:t>单击此处编辑母版标题样式</a:t>
            </a:r>
            <a:endParaRPr lang="en-US" dirty="0"/>
          </a:p>
        </p:txBody>
      </p:sp>
      <p:sp>
        <p:nvSpPr>
          <p:cNvPr id="17" name="Rectangle 22"/>
          <p:cNvSpPr>
            <a:spLocks noGrp="1" noChangeAspect="1" noChangeArrowheads="1"/>
          </p:cNvSpPr>
          <p:nvPr>
            <p:ph idx="10" hasCustomPrompt="1"/>
          </p:nvPr>
        </p:nvSpPr>
        <p:spPr bwMode="auto">
          <a:xfrm>
            <a:off x="360363" y="1296527"/>
            <a:ext cx="4465637" cy="2479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marL="0" marR="0" indent="0" algn="l" defTabSz="914400" rtl="0" eaLnBrk="1" fontAlgn="base" latinLnBrk="0" hangingPunct="1">
              <a:lnSpc>
                <a:spcPts val="1800"/>
              </a:lnSpc>
              <a:spcBef>
                <a:spcPts val="0"/>
              </a:spcBef>
              <a:spcAft>
                <a:spcPct val="0"/>
              </a:spcAft>
              <a:buClrTx/>
              <a:buSzTx/>
              <a:buFontTx/>
              <a:buNone/>
              <a:tabLst/>
              <a:defRPr sz="1500" b="0" baseline="0">
                <a:solidFill>
                  <a:srgbClr val="005096"/>
                </a:solidFill>
                <a:latin typeface="华文黑体_易方达" panose="02010600040101010101" pitchFamily="2" charset="-122"/>
                <a:ea typeface="华文黑体_易方达" panose="02010600040101010101" pitchFamily="2" charset="-122"/>
              </a:defRPr>
            </a:lvl1pPr>
            <a:lvl2pPr algn="l">
              <a:lnSpc>
                <a:spcPts val="2400"/>
              </a:lnSpc>
              <a:buFontTx/>
              <a:buNone/>
              <a:defRPr sz="1500" baseline="0">
                <a:solidFill>
                  <a:schemeClr val="bg1"/>
                </a:solidFill>
                <a:latin typeface="Arial"/>
              </a:defRPr>
            </a:lvl2pPr>
            <a:lvl3pPr>
              <a:buFontTx/>
              <a:buNone/>
              <a:defRPr/>
            </a:lvl3pPr>
            <a:lvl4pPr>
              <a:buFontTx/>
              <a:buNone/>
              <a:defRPr/>
            </a:lvl4pPr>
            <a:lvl5pPr>
              <a:buFontTx/>
              <a:buNone/>
              <a:defRPr/>
            </a:lvl5pPr>
          </a:lstStyle>
          <a:p>
            <a:pPr lvl="0"/>
            <a:r>
              <a:rPr lang="zh-CN" altLang="en-US" dirty="0"/>
              <a:t>单击此处编辑母版标题样式</a:t>
            </a:r>
            <a:br>
              <a:rPr lang="en-US" altLang="zh-CN" dirty="0"/>
            </a:br>
            <a:endParaRPr lang="en-US" dirty="0"/>
          </a:p>
        </p:txBody>
      </p:sp>
      <p:sp>
        <p:nvSpPr>
          <p:cNvPr id="21" name="Slide Number Placeholder 5"/>
          <p:cNvSpPr txBox="1">
            <a:spLocks/>
          </p:cNvSpPr>
          <p:nvPr userDrawn="1"/>
        </p:nvSpPr>
        <p:spPr bwMode="auto">
          <a:xfrm>
            <a:off x="8359020" y="4791886"/>
            <a:ext cx="448205" cy="1418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fld id="{BDAEED39-8CE5-E849-8BB2-D2203B6D9153}" type="slidenum">
              <a:rPr lang="en-US" altLang="zh-CN" sz="800" b="0" i="0" baseline="0" smtClean="0">
                <a:solidFill>
                  <a:srgbClr val="505050"/>
                </a:solidFill>
                <a:latin typeface="Arial"/>
                <a:ea typeface="黑体" pitchFamily="49" charset="-122"/>
                <a:cs typeface="Arial"/>
              </a:rPr>
              <a:pPr algn="r"/>
              <a:t>‹#›</a:t>
            </a:fld>
            <a:endParaRPr lang="en-US" altLang="zh-CN" sz="800" b="0" i="0" baseline="0" dirty="0">
              <a:solidFill>
                <a:srgbClr val="505050"/>
              </a:solidFill>
              <a:latin typeface="Arial"/>
              <a:ea typeface="黑体" pitchFamily="49" charset="-122"/>
              <a:cs typeface="Arial"/>
            </a:endParaRPr>
          </a:p>
          <a:p>
            <a:pPr algn="r"/>
            <a:endParaRPr lang="en-US" altLang="zh-CN" sz="800" b="0" i="0" baseline="0" dirty="0">
              <a:solidFill>
                <a:srgbClr val="505050"/>
              </a:solidFill>
              <a:latin typeface="Arial"/>
              <a:ea typeface="黑体" pitchFamily="49" charset="-122"/>
              <a:cs typeface="Arial"/>
            </a:endParaRPr>
          </a:p>
        </p:txBody>
      </p:sp>
      <p:pic>
        <p:nvPicPr>
          <p:cNvPr id="11" name="Picture 5" descr="Lin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68300" y="4729417"/>
            <a:ext cx="8424672" cy="6096"/>
          </a:xfrm>
          <a:prstGeom prst="rect">
            <a:avLst/>
          </a:prstGeom>
          <a:ln>
            <a:solidFill>
              <a:schemeClr val="bg1">
                <a:lumMod val="65000"/>
              </a:schemeClr>
            </a:solidFill>
          </a:ln>
        </p:spPr>
      </p:pic>
      <p:sp>
        <p:nvSpPr>
          <p:cNvPr id="12" name="文本框 11"/>
          <p:cNvSpPr txBox="1"/>
          <p:nvPr userDrawn="1"/>
        </p:nvSpPr>
        <p:spPr>
          <a:xfrm>
            <a:off x="283240" y="4755705"/>
            <a:ext cx="2576919" cy="215444"/>
          </a:xfrm>
          <a:prstGeom prst="rect">
            <a:avLst/>
          </a:prstGeom>
          <a:noFill/>
        </p:spPr>
        <p:txBody>
          <a:bodyPr wrap="square" rtlCol="0">
            <a:spAutoFit/>
          </a:bodyPr>
          <a:lstStyle/>
          <a:p>
            <a:r>
              <a:rPr lang="zh-CN" altLang="en-US" sz="800" dirty="0">
                <a:solidFill>
                  <a:srgbClr val="3C3C3C"/>
                </a:solidFill>
                <a:latin typeface="华文黑体_易方达" panose="02010600040101010101" pitchFamily="2" charset="-122"/>
                <a:ea typeface="华文黑体_易方达" panose="02010600040101010101" pitchFamily="2" charset="-122"/>
                <a:cs typeface="华文黑体" panose="02010600040101010101" pitchFamily="2" charset="-122"/>
              </a:rPr>
              <a:t>易方达基金管理有限公司</a:t>
            </a:r>
          </a:p>
        </p:txBody>
      </p:sp>
      <p:sp>
        <p:nvSpPr>
          <p:cNvPr id="13" name="文本框 12"/>
          <p:cNvSpPr txBox="1"/>
          <p:nvPr userDrawn="1"/>
        </p:nvSpPr>
        <p:spPr>
          <a:xfrm>
            <a:off x="4118640" y="4755072"/>
            <a:ext cx="2576919" cy="215444"/>
          </a:xfrm>
          <a:prstGeom prst="rect">
            <a:avLst/>
          </a:prstGeom>
          <a:noFill/>
        </p:spPr>
        <p:txBody>
          <a:bodyPr wrap="square" rtlCol="0">
            <a:spAutoFit/>
          </a:bodyPr>
          <a:lstStyle/>
          <a:p>
            <a:r>
              <a:rPr lang="zh-CN" altLang="en-US" sz="800" dirty="0">
                <a:solidFill>
                  <a:srgbClr val="3C3C3C"/>
                </a:solidFill>
                <a:latin typeface="Arial" panose="020B0604020202020204" pitchFamily="34" charset="0"/>
                <a:ea typeface="华文黑体_易方达" panose="02010600040101010101" pitchFamily="2" charset="-122"/>
                <a:cs typeface="Arial" panose="020B0604020202020204" pitchFamily="34" charset="0"/>
              </a:rPr>
              <a:t>仅供内部交流讨论，禁止外传</a:t>
            </a:r>
          </a:p>
        </p:txBody>
      </p:sp>
    </p:spTree>
    <p:extLst>
      <p:ext uri="{BB962C8B-B14F-4D97-AF65-F5344CB8AC3E}">
        <p14:creationId xmlns:p14="http://schemas.microsoft.com/office/powerpoint/2010/main" val="3035400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结尾页">
    <p:spTree>
      <p:nvGrpSpPr>
        <p:cNvPr id="1" name=""/>
        <p:cNvGrpSpPr/>
        <p:nvPr/>
      </p:nvGrpSpPr>
      <p:grpSpPr>
        <a:xfrm>
          <a:off x="0" y="0"/>
          <a:ext cx="0" cy="0"/>
          <a:chOff x="0" y="0"/>
          <a:chExt cx="0" cy="0"/>
        </a:xfrm>
      </p:grpSpPr>
      <p:pic>
        <p:nvPicPr>
          <p:cNvPr id="5" name="Picture 4" descr="Bar_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355783"/>
            <a:ext cx="9144000" cy="792480"/>
          </a:xfrm>
          <a:prstGeom prst="rect">
            <a:avLst/>
          </a:prstGeom>
        </p:spPr>
      </p:pic>
      <p:sp>
        <p:nvSpPr>
          <p:cNvPr id="14" name="Rectangle 22"/>
          <p:cNvSpPr>
            <a:spLocks noGrp="1" noChangeAspect="1" noChangeArrowheads="1"/>
          </p:cNvSpPr>
          <p:nvPr>
            <p:ph idx="10" hasCustomPrompt="1"/>
          </p:nvPr>
        </p:nvSpPr>
        <p:spPr bwMode="auto">
          <a:xfrm>
            <a:off x="349052" y="1188517"/>
            <a:ext cx="4857750" cy="20877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marL="0" indent="0" algn="l">
              <a:lnSpc>
                <a:spcPct val="100000"/>
              </a:lnSpc>
              <a:buFontTx/>
              <a:buNone/>
              <a:defRPr sz="4500" b="1" i="0">
                <a:solidFill>
                  <a:srgbClr val="005096"/>
                </a:solidFill>
                <a:latin typeface="华文黑体_易方达" panose="02010600040101010101" pitchFamily="2" charset="-122"/>
                <a:ea typeface="华文黑体_易方达" panose="02010600040101010101" pitchFamily="2" charset="-122"/>
                <a:cs typeface="华文黑体"/>
              </a:defRPr>
            </a:lvl1pPr>
            <a:lvl2pPr algn="l">
              <a:lnSpc>
                <a:spcPts val="2400"/>
              </a:lnSpc>
              <a:buFontTx/>
              <a:buNone/>
              <a:defRPr sz="1500" baseline="0">
                <a:solidFill>
                  <a:schemeClr val="bg1"/>
                </a:solidFill>
                <a:latin typeface="Arial"/>
              </a:defRPr>
            </a:lvl2pPr>
            <a:lvl3pPr>
              <a:buFontTx/>
              <a:buNone/>
              <a:defRPr/>
            </a:lvl3pPr>
            <a:lvl4pPr>
              <a:buFontTx/>
              <a:buNone/>
              <a:defRPr/>
            </a:lvl4pPr>
            <a:lvl5pPr>
              <a:buFontTx/>
              <a:buNone/>
              <a:defRPr/>
            </a:lvl5pPr>
          </a:lstStyle>
          <a:p>
            <a:pPr lvl="0"/>
            <a:r>
              <a:rPr lang="zh-CN" altLang="en-US" dirty="0"/>
              <a:t>谢谢</a:t>
            </a:r>
            <a:br>
              <a:rPr lang="en-US" altLang="zh-CN" dirty="0"/>
            </a:br>
            <a:endParaRPr lang="en-US" dirty="0"/>
          </a:p>
        </p:txBody>
      </p:sp>
      <p:pic>
        <p:nvPicPr>
          <p:cNvPr id="6" name="Picture 5" descr="Master 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0723" y="4598436"/>
            <a:ext cx="1389888" cy="301752"/>
          </a:xfrm>
          <a:prstGeom prst="rect">
            <a:avLst/>
          </a:prstGeom>
        </p:spPr>
      </p:pic>
      <p:sp>
        <p:nvSpPr>
          <p:cNvPr id="3" name="文本占位符 2"/>
          <p:cNvSpPr>
            <a:spLocks noGrp="1"/>
          </p:cNvSpPr>
          <p:nvPr>
            <p:ph type="body" sz="quarter" idx="11"/>
          </p:nvPr>
        </p:nvSpPr>
        <p:spPr>
          <a:xfrm>
            <a:off x="349052" y="2504748"/>
            <a:ext cx="2741613" cy="1311275"/>
          </a:xfrm>
        </p:spPr>
        <p:txBody>
          <a:bodyPr/>
          <a:lstStyle>
            <a:lvl1pPr>
              <a:defRPr sz="1200">
                <a:solidFill>
                  <a:schemeClr val="accent1"/>
                </a:solidFill>
                <a:latin typeface="+mn-ea"/>
                <a:ea typeface="+mn-ea"/>
              </a:defRPr>
            </a:lvl1pPr>
            <a:lvl2pPr>
              <a:defRPr sz="1200">
                <a:solidFill>
                  <a:schemeClr val="accent1"/>
                </a:solidFill>
                <a:latin typeface="+mn-ea"/>
                <a:ea typeface="+mn-ea"/>
              </a:defRPr>
            </a:lvl2pPr>
            <a:lvl3pPr>
              <a:defRPr sz="1200">
                <a:solidFill>
                  <a:schemeClr val="accent1"/>
                </a:solidFill>
                <a:latin typeface="+mn-ea"/>
                <a:ea typeface="+mn-ea"/>
              </a:defRPr>
            </a:lvl3pPr>
            <a:lvl4pPr>
              <a:defRPr sz="1200">
                <a:solidFill>
                  <a:schemeClr val="accent1"/>
                </a:solidFill>
                <a:latin typeface="+mn-ea"/>
                <a:ea typeface="+mn-ea"/>
              </a:defRPr>
            </a:lvl4pPr>
            <a:lvl5pPr>
              <a:defRPr sz="1200">
                <a:solidFill>
                  <a:schemeClr val="accent1"/>
                </a:solidFill>
                <a:latin typeface="+mn-ea"/>
                <a:ea typeface="+mn-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首页">
    <p:spTree>
      <p:nvGrpSpPr>
        <p:cNvPr id="1" name=""/>
        <p:cNvGrpSpPr/>
        <p:nvPr/>
      </p:nvGrpSpPr>
      <p:grpSpPr>
        <a:xfrm>
          <a:off x="0" y="0"/>
          <a:ext cx="0" cy="0"/>
          <a:chOff x="0" y="0"/>
          <a:chExt cx="0" cy="0"/>
        </a:xfrm>
      </p:grpSpPr>
      <p:pic>
        <p:nvPicPr>
          <p:cNvPr id="6" name="Picture 5" descr="VCG21d6ab26ba9.jpg"/>
          <p:cNvPicPr>
            <a:picLocks noChangeAspect="1"/>
          </p:cNvPicPr>
          <p:nvPr userDrawn="1"/>
        </p:nvPicPr>
        <p:blipFill rotWithShape="1">
          <a:blip r:embed="rId2">
            <a:extLst>
              <a:ext uri="{28A0092B-C50C-407E-A947-70E740481C1C}">
                <a14:useLocalDpi xmlns:a14="http://schemas.microsoft.com/office/drawing/2010/main" val="0"/>
              </a:ext>
            </a:extLst>
          </a:blip>
          <a:srcRect l="30921" t="155" r="35021" b="-155"/>
          <a:stretch/>
        </p:blipFill>
        <p:spPr>
          <a:xfrm>
            <a:off x="6912769" y="0"/>
            <a:ext cx="2231231" cy="4367213"/>
          </a:xfrm>
          <a:prstGeom prst="rect">
            <a:avLst/>
          </a:prstGeom>
        </p:spPr>
      </p:pic>
      <p:pic>
        <p:nvPicPr>
          <p:cNvPr id="3" name="Picture 2" descr="Bar_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4355783"/>
            <a:ext cx="9144000" cy="792480"/>
          </a:xfrm>
          <a:prstGeom prst="rect">
            <a:avLst/>
          </a:prstGeom>
        </p:spPr>
      </p:pic>
      <p:sp>
        <p:nvSpPr>
          <p:cNvPr id="14" name="Rectangle 22"/>
          <p:cNvSpPr>
            <a:spLocks noGrp="1" noChangeAspect="1" noChangeArrowheads="1"/>
          </p:cNvSpPr>
          <p:nvPr>
            <p:ph idx="1" hasCustomPrompt="1"/>
          </p:nvPr>
        </p:nvSpPr>
        <p:spPr bwMode="auto">
          <a:xfrm>
            <a:off x="362992" y="1269425"/>
            <a:ext cx="4632341" cy="17531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0" indent="0" algn="l">
              <a:lnSpc>
                <a:spcPts val="3300"/>
              </a:lnSpc>
              <a:buFontTx/>
              <a:buNone/>
              <a:defRPr sz="2100" b="1" i="0">
                <a:solidFill>
                  <a:srgbClr val="005096"/>
                </a:solidFill>
                <a:latin typeface="+mj-lt"/>
                <a:ea typeface="华文黑体_易方达" panose="02010600040101010101" pitchFamily="2" charset="-122"/>
                <a:cs typeface="华文黑体"/>
              </a:defRPr>
            </a:lvl1pPr>
            <a:lvl2pPr algn="l">
              <a:lnSpc>
                <a:spcPts val="3000"/>
              </a:lnSpc>
              <a:buFontTx/>
              <a:buNone/>
              <a:defRPr sz="1300" b="0" i="0">
                <a:solidFill>
                  <a:schemeClr val="tx1"/>
                </a:solidFill>
              </a:defRPr>
            </a:lvl2pPr>
            <a:lvl3pPr>
              <a:buFontTx/>
              <a:buNone/>
              <a:defRPr/>
            </a:lvl3pPr>
            <a:lvl4pPr>
              <a:buFontTx/>
              <a:buNone/>
              <a:defRPr/>
            </a:lvl4pPr>
            <a:lvl5pPr>
              <a:buFontTx/>
              <a:buNone/>
              <a:defRPr/>
            </a:lvl5pPr>
          </a:lstStyle>
          <a:p>
            <a:pPr lvl="0"/>
            <a:r>
              <a:rPr lang="en-US" altLang="zh-CN" dirty="0"/>
              <a:t>Click  to add title</a:t>
            </a:r>
            <a:endParaRPr lang="zh-CN" altLang="en-US" dirty="0"/>
          </a:p>
        </p:txBody>
      </p:sp>
      <p:sp>
        <p:nvSpPr>
          <p:cNvPr id="5" name="矩形 4"/>
          <p:cNvSpPr/>
          <p:nvPr userDrawn="1"/>
        </p:nvSpPr>
        <p:spPr>
          <a:xfrm>
            <a:off x="203199" y="4385003"/>
            <a:ext cx="6530577" cy="738664"/>
          </a:xfrm>
          <a:prstGeom prst="rect">
            <a:avLst/>
          </a:prstGeom>
        </p:spPr>
        <p:txBody>
          <a:bodyPr wrap="square">
            <a:spAutoFit/>
          </a:bodyPr>
          <a:lstStyle/>
          <a:p>
            <a:pPr algn="just"/>
            <a:r>
              <a:rPr lang="en-US" altLang="zh-CN" sz="700" dirty="0">
                <a:solidFill>
                  <a:srgbClr val="FFFFFF"/>
                </a:solidFill>
                <a:latin typeface="Arial"/>
                <a:ea typeface="华文黑体_易方达" panose="02010600040101010101" pitchFamily="2" charset="-122"/>
                <a:cs typeface="华文黑体" panose="02010600040101010101" pitchFamily="2" charset="-122"/>
              </a:rPr>
              <a:t>This report is solely for internal use by E Fund Management Company Limited (hereinafter “the Company”) and for reference by institutional investors, sales channels and personnel of other collaborative parties who possess professional knowledge in investments. The information or opinion stated in this report shall neither constitute any offer or invitation to treat nor constitute any investment advice or guarantee of return to any person. Unless authorized by the Company, no part of this report shall by any means be copied, duplicated or replicated in any form; or be re-distributed or disclosed to any third party; or be used in any other way which infringes the copyright of the Company’s. Any institution or individual apart from the Company who distributes or discloses this report shall assume all liability arising therefrom.</a:t>
            </a:r>
            <a:endParaRPr lang="zh-CN" altLang="zh-CN" sz="700" dirty="0">
              <a:solidFill>
                <a:srgbClr val="FFFFFF"/>
              </a:solidFill>
              <a:latin typeface="Arial"/>
              <a:ea typeface="华文黑体_易方达" panose="02010600040101010101" pitchFamily="2" charset="-122"/>
              <a:cs typeface="华文黑体" panose="02010600040101010101" pitchFamily="2" charset="-122"/>
            </a:endParaRPr>
          </a:p>
        </p:txBody>
      </p:sp>
      <p:sp>
        <p:nvSpPr>
          <p:cNvPr id="9" name="内容占位符 8"/>
          <p:cNvSpPr>
            <a:spLocks noGrp="1"/>
          </p:cNvSpPr>
          <p:nvPr>
            <p:ph sz="quarter" idx="10"/>
          </p:nvPr>
        </p:nvSpPr>
        <p:spPr>
          <a:xfrm>
            <a:off x="362992" y="3194835"/>
            <a:ext cx="1891110" cy="345807"/>
          </a:xfrm>
          <a:prstGeom prst="rect">
            <a:avLst/>
          </a:prstGeom>
        </p:spPr>
        <p:txBody>
          <a:bodyPr/>
          <a:lstStyle>
            <a:lvl1pPr>
              <a:defRPr sz="1400">
                <a:latin typeface="Arial" panose="020B0604020202020204" pitchFamily="34" charset="0"/>
                <a:ea typeface="华文黑体_易方达" panose="02010600040101010101" pitchFamily="2" charset="-122"/>
                <a:cs typeface="Arial" panose="020B0604020202020204" pitchFamily="34" charset="0"/>
              </a:defRPr>
            </a:lvl1pPr>
          </a:lstStyle>
          <a:p>
            <a:pPr lvl="0"/>
            <a:r>
              <a:rPr lang="zh-CN" altLang="en-US"/>
              <a:t>单击此处编辑母版文本样式</a:t>
            </a:r>
          </a:p>
        </p:txBody>
      </p:sp>
      <p:sp>
        <p:nvSpPr>
          <p:cNvPr id="2" name="文本框 1"/>
          <p:cNvSpPr txBox="1"/>
          <p:nvPr userDrawn="1"/>
        </p:nvSpPr>
        <p:spPr>
          <a:xfrm>
            <a:off x="-1347537" y="1039446"/>
            <a:ext cx="1289857" cy="3416320"/>
          </a:xfrm>
          <a:prstGeom prst="rect">
            <a:avLst/>
          </a:prstGeom>
          <a:noFill/>
        </p:spPr>
        <p:txBody>
          <a:bodyPr wrap="square" rtlCol="0">
            <a:spAutoFit/>
          </a:bodyPr>
          <a:lstStyle/>
          <a:p>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1.</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 英文标题字体：</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Arial</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，不加粗，</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28</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号</a:t>
            </a:r>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endParaRPr>
          </a:p>
          <a:p>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2.</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 若必须使用副标题建议换行后仍保持左对齐，加粗，英文：</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Arial</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21</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号</a:t>
            </a:r>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endParaRPr>
          </a:p>
          <a:p>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3..</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颜色</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RGB</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0</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80</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150</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a:t>
            </a:r>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4..</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汇报部门、汇报人、投标人等内容均在此处添加；中文：</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Arial</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14</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号；英文或数字：</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Arial</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14</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号</a:t>
            </a:r>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5. </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免责提示不能删去，底色不能修改</a:t>
            </a:r>
          </a:p>
        </p:txBody>
      </p:sp>
      <p:pic>
        <p:nvPicPr>
          <p:cNvPr id="10" name="图片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53163" y="4443086"/>
            <a:ext cx="1480616" cy="629304"/>
          </a:xfrm>
          <a:prstGeom prst="rect">
            <a:avLst/>
          </a:prstGeom>
        </p:spPr>
      </p:pic>
      <p:sp>
        <p:nvSpPr>
          <p:cNvPr id="12" name="矩形 11"/>
          <p:cNvSpPr/>
          <p:nvPr userDrawn="1"/>
        </p:nvSpPr>
        <p:spPr>
          <a:xfrm>
            <a:off x="281663" y="3925675"/>
            <a:ext cx="1645002" cy="276999"/>
          </a:xfrm>
          <a:prstGeom prst="rect">
            <a:avLst/>
          </a:prstGeom>
        </p:spPr>
        <p:txBody>
          <a:bodyPr wrap="none">
            <a:spAutoFit/>
          </a:bodyPr>
          <a:lstStyle/>
          <a:p>
            <a:r>
              <a:rPr lang="en-US" altLang="zh-CN" sz="1200" dirty="0">
                <a:solidFill>
                  <a:schemeClr val="accent1"/>
                </a:solidFill>
                <a:latin typeface="Arial" panose="020B0604020202020204" pitchFamily="34" charset="0"/>
                <a:ea typeface="华文黑体_易方达" panose="02010600040101010101" pitchFamily="2" charset="-122"/>
                <a:cs typeface="Arial" panose="020B0604020202020204" pitchFamily="34" charset="0"/>
              </a:rPr>
              <a:t>For Internal Use Only</a:t>
            </a:r>
            <a:endParaRPr lang="zh-CN" altLang="en-US" sz="1200" dirty="0">
              <a:solidFill>
                <a:schemeClr val="accent1"/>
              </a:solidFill>
              <a:latin typeface="Arial" panose="020B0604020202020204" pitchFamily="34" charset="0"/>
              <a:ea typeface="华文黑体_易方达" panose="02010600040101010101" pitchFamily="2" charset="-122"/>
              <a:cs typeface="Arial" panose="020B0604020202020204" pitchFamily="34" charset="0"/>
            </a:endParaRPr>
          </a:p>
        </p:txBody>
      </p:sp>
    </p:spTree>
    <p:extLst>
      <p:ext uri="{BB962C8B-B14F-4D97-AF65-F5344CB8AC3E}">
        <p14:creationId xmlns:p14="http://schemas.microsoft.com/office/powerpoint/2010/main" val="1631042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章节页">
    <p:spTree>
      <p:nvGrpSpPr>
        <p:cNvPr id="1" name=""/>
        <p:cNvGrpSpPr/>
        <p:nvPr/>
      </p:nvGrpSpPr>
      <p:grpSpPr>
        <a:xfrm>
          <a:off x="0" y="0"/>
          <a:ext cx="0" cy="0"/>
          <a:chOff x="0" y="0"/>
          <a:chExt cx="0" cy="0"/>
        </a:xfrm>
      </p:grpSpPr>
      <p:pic>
        <p:nvPicPr>
          <p:cNvPr id="7" name="Picture 6" descr="Bar_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792480"/>
          </a:xfrm>
          <a:prstGeom prst="rect">
            <a:avLst/>
          </a:prstGeom>
        </p:spPr>
      </p:pic>
      <p:sp>
        <p:nvSpPr>
          <p:cNvPr id="5" name="Rectangle 21"/>
          <p:cNvSpPr>
            <a:spLocks noGrp="1" noChangeArrowheads="1"/>
          </p:cNvSpPr>
          <p:nvPr>
            <p:ph type="title" hasCustomPrompt="1"/>
          </p:nvPr>
        </p:nvSpPr>
        <p:spPr bwMode="auto">
          <a:xfrm>
            <a:off x="380093" y="1439173"/>
            <a:ext cx="2735640" cy="2680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45720" numCol="1" anchor="t"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sz="1400">
                <a:solidFill>
                  <a:srgbClr val="005096"/>
                </a:solidFill>
                <a:latin typeface="+mj-lt"/>
                <a:ea typeface="华文黑体_易方达" panose="02010600040101010101" pitchFamily="2" charset="-122"/>
              </a:defRPr>
            </a:lvl1pPr>
          </a:lstStyle>
          <a:p>
            <a:pPr lvl="0"/>
            <a:r>
              <a:rPr lang="en-US" altLang="zh-CN" dirty="0"/>
              <a:t>Click  to add title</a:t>
            </a:r>
            <a:endParaRPr lang="zh-CN" altLang="en-US" dirty="0"/>
          </a:p>
        </p:txBody>
      </p:sp>
      <p:sp>
        <p:nvSpPr>
          <p:cNvPr id="17" name="Rectangle 22"/>
          <p:cNvSpPr>
            <a:spLocks noGrp="1" noChangeAspect="1" noChangeArrowheads="1"/>
          </p:cNvSpPr>
          <p:nvPr>
            <p:ph idx="1" hasCustomPrompt="1"/>
          </p:nvPr>
        </p:nvSpPr>
        <p:spPr bwMode="auto">
          <a:xfrm>
            <a:off x="336351" y="2244696"/>
            <a:ext cx="5801981" cy="11811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0" indent="0" algn="l">
              <a:lnSpc>
                <a:spcPts val="3300"/>
              </a:lnSpc>
              <a:buFontTx/>
              <a:buNone/>
              <a:defRPr sz="2800" b="1" i="0" baseline="0">
                <a:solidFill>
                  <a:srgbClr val="005096"/>
                </a:solidFill>
                <a:latin typeface="+mj-lt"/>
                <a:ea typeface="华文黑体_易方达" panose="02010600040101010101" pitchFamily="2" charset="-122"/>
                <a:cs typeface="华文黑体"/>
              </a:defRPr>
            </a:lvl1pPr>
            <a:lvl2pPr algn="l">
              <a:lnSpc>
                <a:spcPts val="2400"/>
              </a:lnSpc>
              <a:buFontTx/>
              <a:buNone/>
              <a:defRPr sz="1500" baseline="0">
                <a:solidFill>
                  <a:schemeClr val="bg1"/>
                </a:solidFill>
                <a:latin typeface="Arial"/>
              </a:defRPr>
            </a:lvl2pPr>
            <a:lvl3pPr>
              <a:buFontTx/>
              <a:buNone/>
              <a:defRPr/>
            </a:lvl3pPr>
            <a:lvl4pPr>
              <a:buFontTx/>
              <a:buNone/>
              <a:defRPr/>
            </a:lvl4pPr>
            <a:lvl5pPr>
              <a:buFontTx/>
              <a:buNone/>
              <a:defRPr/>
            </a:lvl5pPr>
          </a:lstStyle>
          <a:p>
            <a:pPr lvl="0"/>
            <a:r>
              <a:rPr lang="en-US" altLang="zh-CN" dirty="0"/>
              <a:t>Click  to add title</a:t>
            </a:r>
            <a:endParaRPr lang="en-US" dirty="0"/>
          </a:p>
        </p:txBody>
      </p:sp>
      <p:sp>
        <p:nvSpPr>
          <p:cNvPr id="2" name="矩形 1"/>
          <p:cNvSpPr/>
          <p:nvPr userDrawn="1"/>
        </p:nvSpPr>
        <p:spPr>
          <a:xfrm>
            <a:off x="-1343560" y="396240"/>
            <a:ext cx="1316522" cy="3970318"/>
          </a:xfrm>
          <a:prstGeom prst="rect">
            <a:avLst/>
          </a:prstGeom>
        </p:spPr>
        <p:txBody>
          <a:bodyPr wrap="square">
            <a:spAutoFit/>
          </a:bodyPr>
          <a:lstStyle/>
          <a:p>
            <a:pPr>
              <a:defRPr/>
            </a:pP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1.</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页面主标题：</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Arial</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，23号加粗，颜色：白色 </a:t>
            </a:r>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2.</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目录页章节序号：Arial，2</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8</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号，加粗目录正文：Arial，</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18</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号，不加粗</a:t>
            </a:r>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 </a:t>
            </a:r>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pPr>
              <a:defRPr/>
            </a:pP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3</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 章节页序号：Arial，</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24</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号，加粗</a:t>
            </a:r>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pPr>
              <a:defRPr/>
            </a:pP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页面主标题：</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Arial</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，2</a:t>
            </a:r>
            <a:r>
              <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rPr>
              <a:t>8</a:t>
            </a:r>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号 </a:t>
            </a:r>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en-US" altLang="zh-CN" sz="900" dirty="0">
              <a:solidFill>
                <a:srgbClr val="FFFFFF">
                  <a:lumMod val="65000"/>
                </a:srgbClr>
              </a:solidFill>
              <a:latin typeface="华文黑体_易方达" panose="02010600040101010101" pitchFamily="2" charset="-122"/>
              <a:ea typeface="华文黑体_易方达" panose="02010600040101010101" pitchFamily="2" charset="-122"/>
            </a:endParaRPr>
          </a:p>
          <a:p>
            <a:endPar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endParaRPr>
          </a:p>
          <a:p>
            <a:r>
              <a:rPr lang="zh-CN" altLang="en-US" sz="900" dirty="0">
                <a:solidFill>
                  <a:srgbClr val="FFFFFF">
                    <a:lumMod val="65000"/>
                  </a:srgbClr>
                </a:solidFill>
                <a:latin typeface="华文黑体_易方达" panose="02010600040101010101" pitchFamily="2" charset="-122"/>
                <a:ea typeface="华文黑体_易方达" panose="02010600040101010101" pitchFamily="2" charset="-122"/>
              </a:rPr>
              <a:t>• 文字颜色统一为深蓝（R0，G80，B150</a:t>
            </a:r>
          </a:p>
        </p:txBody>
      </p:sp>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9995" y="81588"/>
            <a:ext cx="1480616" cy="629304"/>
          </a:xfrm>
          <a:prstGeom prst="rect">
            <a:avLst/>
          </a:prstGeom>
        </p:spPr>
      </p:pic>
      <p:sp>
        <p:nvSpPr>
          <p:cNvPr id="8" name="文本框 7"/>
          <p:cNvSpPr txBox="1"/>
          <p:nvPr userDrawn="1"/>
        </p:nvSpPr>
        <p:spPr>
          <a:xfrm>
            <a:off x="3974707" y="4770358"/>
            <a:ext cx="2576919" cy="215444"/>
          </a:xfrm>
          <a:prstGeom prst="rect">
            <a:avLst/>
          </a:prstGeom>
          <a:noFill/>
        </p:spPr>
        <p:txBody>
          <a:bodyPr wrap="square" rtlCol="0">
            <a:spAutoFit/>
          </a:bodyPr>
          <a:lstStyle/>
          <a:p>
            <a:r>
              <a:rPr lang="en-US" altLang="zh-CN" sz="800" dirty="0">
                <a:solidFill>
                  <a:srgbClr val="3C3C3C"/>
                </a:solidFill>
                <a:latin typeface="Arial" panose="020B0604020202020204" pitchFamily="34" charset="0"/>
                <a:ea typeface="华文黑体_易方达" panose="02010600040101010101" pitchFamily="2" charset="-122"/>
                <a:cs typeface="Arial" panose="020B0604020202020204" pitchFamily="34" charset="0"/>
              </a:rPr>
              <a:t>For Internal Use Only</a:t>
            </a:r>
            <a:endParaRPr lang="zh-CN" altLang="en-US" sz="800" dirty="0">
              <a:solidFill>
                <a:srgbClr val="3C3C3C"/>
              </a:solidFill>
              <a:latin typeface="Arial" panose="020B0604020202020204" pitchFamily="34" charset="0"/>
              <a:ea typeface="华文黑体_易方达" panose="02010600040101010101" pitchFamily="2" charset="-122"/>
              <a:cs typeface="Arial" panose="020B0604020202020204" pitchFamily="34" charset="0"/>
            </a:endParaRPr>
          </a:p>
        </p:txBody>
      </p:sp>
    </p:spTree>
    <p:extLst>
      <p:ext uri="{BB962C8B-B14F-4D97-AF65-F5344CB8AC3E}">
        <p14:creationId xmlns:p14="http://schemas.microsoft.com/office/powerpoint/2010/main" val="3252413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文字内容页">
    <p:spTree>
      <p:nvGrpSpPr>
        <p:cNvPr id="1" name=""/>
        <p:cNvGrpSpPr/>
        <p:nvPr/>
      </p:nvGrpSpPr>
      <p:grpSpPr>
        <a:xfrm>
          <a:off x="0" y="0"/>
          <a:ext cx="0" cy="0"/>
          <a:chOff x="0" y="0"/>
          <a:chExt cx="0" cy="0"/>
        </a:xfrm>
      </p:grpSpPr>
      <p:pic>
        <p:nvPicPr>
          <p:cNvPr id="10" name="Picture 9" descr="Bar_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792480"/>
          </a:xfrm>
          <a:prstGeom prst="rect">
            <a:avLst/>
          </a:prstGeom>
        </p:spPr>
      </p:pic>
      <p:sp>
        <p:nvSpPr>
          <p:cNvPr id="17" name="Rectangle 21"/>
          <p:cNvSpPr>
            <a:spLocks noGrp="1" noChangeArrowheads="1"/>
          </p:cNvSpPr>
          <p:nvPr>
            <p:ph type="title" hasCustomPrompt="1"/>
          </p:nvPr>
        </p:nvSpPr>
        <p:spPr bwMode="auto">
          <a:xfrm>
            <a:off x="363151" y="211632"/>
            <a:ext cx="6191653" cy="2680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45720" numCol="1" anchor="t"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sz="2300" b="1">
                <a:solidFill>
                  <a:schemeClr val="bg1"/>
                </a:solidFill>
                <a:latin typeface="+mn-lt"/>
                <a:ea typeface="华文黑体_易方达" panose="02010600040101010101" pitchFamily="2" charset="-122"/>
              </a:defRPr>
            </a:lvl1pPr>
          </a:lstStyle>
          <a:p>
            <a:pPr lvl="0"/>
            <a:r>
              <a:rPr lang="en-US" altLang="zh-CN" dirty="0"/>
              <a:t>Click  to add title</a:t>
            </a:r>
            <a:endParaRPr lang="en-US" dirty="0"/>
          </a:p>
        </p:txBody>
      </p:sp>
      <p:sp>
        <p:nvSpPr>
          <p:cNvPr id="33" name="Rectangle 22"/>
          <p:cNvSpPr>
            <a:spLocks noGrp="1" noChangeAspect="1" noChangeArrowheads="1"/>
          </p:cNvSpPr>
          <p:nvPr>
            <p:ph idx="10" hasCustomPrompt="1"/>
          </p:nvPr>
        </p:nvSpPr>
        <p:spPr bwMode="auto">
          <a:xfrm>
            <a:off x="360363" y="1296527"/>
            <a:ext cx="8030104" cy="2479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0" marR="0" indent="0" algn="l" defTabSz="914400" rtl="0" eaLnBrk="1" fontAlgn="base" latinLnBrk="0" hangingPunct="1">
              <a:lnSpc>
                <a:spcPts val="1800"/>
              </a:lnSpc>
              <a:spcBef>
                <a:spcPts val="0"/>
              </a:spcBef>
              <a:spcAft>
                <a:spcPct val="0"/>
              </a:spcAft>
              <a:buClrTx/>
              <a:buSzTx/>
              <a:buFontTx/>
              <a:buNone/>
              <a:tabLst/>
              <a:defRPr sz="1500" b="0" baseline="0">
                <a:solidFill>
                  <a:srgbClr val="005096"/>
                </a:solidFill>
                <a:latin typeface="+mn-lt"/>
                <a:ea typeface="华文黑体_易方达" panose="02010600040101010101" pitchFamily="2" charset="-122"/>
              </a:defRPr>
            </a:lvl1pPr>
            <a:lvl2pPr algn="l">
              <a:lnSpc>
                <a:spcPts val="2400"/>
              </a:lnSpc>
              <a:buFontTx/>
              <a:buNone/>
              <a:defRPr sz="1500" baseline="0">
                <a:solidFill>
                  <a:schemeClr val="bg1"/>
                </a:solidFill>
                <a:latin typeface="Arial"/>
              </a:defRPr>
            </a:lvl2pPr>
            <a:lvl3pPr>
              <a:buFontTx/>
              <a:buNone/>
              <a:defRPr/>
            </a:lvl3pPr>
            <a:lvl4pPr>
              <a:buFontTx/>
              <a:buNone/>
              <a:defRPr/>
            </a:lvl4pPr>
            <a:lvl5pPr>
              <a:buFontTx/>
              <a:buNone/>
              <a:defRPr/>
            </a:lvl5pPr>
          </a:lstStyle>
          <a:p>
            <a:pPr lvl="0"/>
            <a:r>
              <a:rPr lang="en-US" altLang="zh-CN" dirty="0"/>
              <a:t>Click  to add title</a:t>
            </a:r>
            <a:endParaRPr lang="en-US" dirty="0"/>
          </a:p>
        </p:txBody>
      </p:sp>
      <p:sp>
        <p:nvSpPr>
          <p:cNvPr id="16" name="Slide Number Placeholder 5"/>
          <p:cNvSpPr txBox="1">
            <a:spLocks/>
          </p:cNvSpPr>
          <p:nvPr userDrawn="1"/>
        </p:nvSpPr>
        <p:spPr bwMode="auto">
          <a:xfrm>
            <a:off x="8359020" y="4791886"/>
            <a:ext cx="448205" cy="1418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fld id="{BDAEED39-8CE5-E849-8BB2-D2203B6D9153}" type="slidenum">
              <a:rPr lang="en-US" altLang="zh-CN" sz="800" smtClean="0">
                <a:solidFill>
                  <a:srgbClr val="505050"/>
                </a:solidFill>
                <a:latin typeface="Arial"/>
                <a:ea typeface="黑体" pitchFamily="49" charset="-122"/>
                <a:cs typeface="Arial"/>
              </a:rPr>
              <a:pPr algn="r"/>
              <a:t>‹#›</a:t>
            </a:fld>
            <a:endParaRPr lang="en-US" altLang="zh-CN" sz="800" dirty="0">
              <a:solidFill>
                <a:srgbClr val="505050"/>
              </a:solidFill>
              <a:latin typeface="Arial"/>
              <a:ea typeface="黑体" pitchFamily="49" charset="-122"/>
              <a:cs typeface="Arial"/>
            </a:endParaRPr>
          </a:p>
          <a:p>
            <a:pPr algn="r"/>
            <a:endParaRPr lang="en-US" altLang="zh-CN" sz="800" dirty="0">
              <a:solidFill>
                <a:srgbClr val="505050"/>
              </a:solidFill>
              <a:latin typeface="Arial"/>
              <a:ea typeface="黑体" pitchFamily="49" charset="-122"/>
              <a:cs typeface="Arial"/>
            </a:endParaRPr>
          </a:p>
        </p:txBody>
      </p:sp>
      <p:pic>
        <p:nvPicPr>
          <p:cNvPr id="6" name="Picture 5" descr="Lin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8300" y="4729417"/>
            <a:ext cx="8424672" cy="6096"/>
          </a:xfrm>
          <a:prstGeom prst="rect">
            <a:avLst/>
          </a:prstGeom>
          <a:ln>
            <a:solidFill>
              <a:schemeClr val="bg1">
                <a:lumMod val="65000"/>
              </a:schemeClr>
            </a:solidFill>
          </a:ln>
        </p:spPr>
      </p:pic>
      <p:sp>
        <p:nvSpPr>
          <p:cNvPr id="2" name="文本框 1"/>
          <p:cNvSpPr txBox="1"/>
          <p:nvPr userDrawn="1"/>
        </p:nvSpPr>
        <p:spPr>
          <a:xfrm>
            <a:off x="368300" y="4253023"/>
            <a:ext cx="2576919" cy="338554"/>
          </a:xfrm>
          <a:prstGeom prst="rect">
            <a:avLst/>
          </a:prstGeom>
          <a:noFill/>
        </p:spPr>
        <p:txBody>
          <a:bodyPr wrap="square" rtlCol="0">
            <a:spAutoFit/>
          </a:bodyPr>
          <a:lstStyle/>
          <a:p>
            <a:endParaRPr lang="zh-CN" altLang="en-US" sz="1600" dirty="0">
              <a:solidFill>
                <a:srgbClr val="000000"/>
              </a:solidFill>
              <a:latin typeface="Verdana" pitchFamily="34" charset="0"/>
              <a:ea typeface="黑体" pitchFamily="49" charset="-122"/>
            </a:endParaRPr>
          </a:p>
        </p:txBody>
      </p:sp>
      <p:sp>
        <p:nvSpPr>
          <p:cNvPr id="3" name="文本框 2"/>
          <p:cNvSpPr txBox="1"/>
          <p:nvPr userDrawn="1"/>
        </p:nvSpPr>
        <p:spPr>
          <a:xfrm>
            <a:off x="283240" y="4755705"/>
            <a:ext cx="2576919" cy="215444"/>
          </a:xfrm>
          <a:prstGeom prst="rect">
            <a:avLst/>
          </a:prstGeom>
          <a:noFill/>
        </p:spPr>
        <p:txBody>
          <a:bodyPr wrap="square" rtlCol="0">
            <a:spAutoFit/>
          </a:bodyPr>
          <a:lstStyle/>
          <a:p>
            <a:r>
              <a:rPr lang="en-US" altLang="zh-CN" sz="800" dirty="0">
                <a:solidFill>
                  <a:srgbClr val="3C3C3C"/>
                </a:solidFill>
                <a:latin typeface="Arial"/>
                <a:ea typeface="华文黑体_易方达" panose="02010600040101010101" pitchFamily="2" charset="-122"/>
                <a:cs typeface="华文黑体" panose="02010600040101010101" pitchFamily="2" charset="-122"/>
              </a:rPr>
              <a:t>E Fund Management Co., Ltd.</a:t>
            </a:r>
            <a:endParaRPr lang="zh-CN" altLang="en-US" sz="800" dirty="0">
              <a:solidFill>
                <a:srgbClr val="3C3C3C"/>
              </a:solidFill>
              <a:latin typeface="Arial"/>
              <a:ea typeface="华文黑体_易方达" panose="02010600040101010101" pitchFamily="2" charset="-122"/>
              <a:cs typeface="华文黑体" panose="02010600040101010101" pitchFamily="2" charset="-122"/>
            </a:endParaRPr>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99995" y="81588"/>
            <a:ext cx="1480616" cy="629304"/>
          </a:xfrm>
          <a:prstGeom prst="rect">
            <a:avLst/>
          </a:prstGeom>
        </p:spPr>
      </p:pic>
      <p:sp>
        <p:nvSpPr>
          <p:cNvPr id="13" name="文本框 12"/>
          <p:cNvSpPr txBox="1"/>
          <p:nvPr userDrawn="1"/>
        </p:nvSpPr>
        <p:spPr>
          <a:xfrm>
            <a:off x="3974707" y="4770358"/>
            <a:ext cx="2576919" cy="215444"/>
          </a:xfrm>
          <a:prstGeom prst="rect">
            <a:avLst/>
          </a:prstGeom>
          <a:noFill/>
        </p:spPr>
        <p:txBody>
          <a:bodyPr wrap="square" rtlCol="0">
            <a:spAutoFit/>
          </a:bodyPr>
          <a:lstStyle/>
          <a:p>
            <a:r>
              <a:rPr lang="en-US" altLang="zh-CN" sz="800" dirty="0">
                <a:solidFill>
                  <a:srgbClr val="3C3C3C"/>
                </a:solidFill>
                <a:latin typeface="Arial" panose="020B0604020202020204" pitchFamily="34" charset="0"/>
                <a:ea typeface="华文黑体_易方达" panose="02010600040101010101" pitchFamily="2" charset="-122"/>
                <a:cs typeface="Arial" panose="020B0604020202020204" pitchFamily="34" charset="0"/>
              </a:rPr>
              <a:t>For Internal Use Only</a:t>
            </a:r>
            <a:endParaRPr lang="zh-CN" altLang="en-US" sz="800" dirty="0">
              <a:solidFill>
                <a:srgbClr val="3C3C3C"/>
              </a:solidFill>
              <a:latin typeface="Arial" panose="020B0604020202020204" pitchFamily="34" charset="0"/>
              <a:ea typeface="华文黑体_易方达" panose="02010600040101010101" pitchFamily="2" charset="-122"/>
              <a:cs typeface="Arial" panose="020B0604020202020204" pitchFamily="34" charset="0"/>
            </a:endParaRPr>
          </a:p>
        </p:txBody>
      </p:sp>
    </p:spTree>
    <p:extLst>
      <p:ext uri="{BB962C8B-B14F-4D97-AF65-F5344CB8AC3E}">
        <p14:creationId xmlns:p14="http://schemas.microsoft.com/office/powerpoint/2010/main" val="1596157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1" name="Rectangle 21"/>
          <p:cNvSpPr>
            <a:spLocks noGrp="1" noChangeArrowheads="1"/>
          </p:cNvSpPr>
          <p:nvPr>
            <p:ph type="title"/>
          </p:nvPr>
        </p:nvSpPr>
        <p:spPr bwMode="auto">
          <a:xfrm>
            <a:off x="557893" y="245837"/>
            <a:ext cx="1900465" cy="2680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45720" numCol="1" anchor="t" anchorCtr="0" compatLnSpc="1">
            <a:prstTxWarp prst="textNoShape">
              <a:avLst/>
            </a:prstTxWarp>
          </a:bodyPr>
          <a:lstStyle/>
          <a:p>
            <a:r>
              <a:rPr lang="en-US" dirty="0"/>
              <a:t>Click to edit Master title style</a:t>
            </a:r>
          </a:p>
        </p:txBody>
      </p:sp>
      <p:sp>
        <p:nvSpPr>
          <p:cNvPr id="2052" name="Rectangle 22"/>
          <p:cNvSpPr>
            <a:spLocks noGrp="1" noChangeAspect="1" noChangeArrowheads="1"/>
          </p:cNvSpPr>
          <p:nvPr>
            <p:ph type="body" idx="1"/>
          </p:nvPr>
        </p:nvSpPr>
        <p:spPr bwMode="auto">
          <a:xfrm>
            <a:off x="549276" y="2101190"/>
            <a:ext cx="7097939" cy="12567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p:txBody>
      </p:sp>
    </p:spTree>
  </p:cSld>
  <p:clrMap bg1="lt1" tx1="dk1" bg2="lt2" tx2="dk2" accent1="accent1" accent2="accent2" accent3="accent3" accent4="accent4" accent5="accent5" accent6="accent6" hlink="hlink" folHlink="folHlink"/>
  <p:sldLayoutIdLst>
    <p:sldLayoutId id="2147483777" r:id="rId1"/>
    <p:sldLayoutId id="2147483775" r:id="rId2"/>
    <p:sldLayoutId id="2147483767" r:id="rId3"/>
    <p:sldLayoutId id="2147483774" r:id="rId4"/>
    <p:sldLayoutId id="2147483761" r:id="rId5"/>
    <p:sldLayoutId id="2147483768"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9" r:id="rId15"/>
    <p:sldLayoutId id="2147483800" r:id="rId16"/>
    <p:sldLayoutId id="2147483801" r:id="rId17"/>
    <p:sldLayoutId id="2147483802" r:id="rId18"/>
    <p:sldLayoutId id="2147483803" r:id="rId19"/>
    <p:sldLayoutId id="2147483804" r:id="rId20"/>
    <p:sldLayoutId id="2147483805" r:id="rId21"/>
    <p:sldLayoutId id="2147483806" r:id="rId22"/>
    <p:sldLayoutId id="2147483807" r:id="rId23"/>
    <p:sldLayoutId id="2147483809" r:id="rId24"/>
    <p:sldLayoutId id="2147483810" r:id="rId25"/>
    <p:sldLayoutId id="2147483811" r:id="rId26"/>
    <p:sldLayoutId id="2147483812" r:id="rId27"/>
    <p:sldLayoutId id="2147483813" r:id="rId28"/>
    <p:sldLayoutId id="2147483814" r:id="rId29"/>
    <p:sldLayoutId id="2147483815" r:id="rId30"/>
  </p:sldLayoutIdLst>
  <p:hf sldNum="0" hdr="0"/>
  <p:txStyles>
    <p:titleStyle>
      <a:lvl1pPr algn="l" rtl="0" fontAlgn="base">
        <a:spcBef>
          <a:spcPct val="0"/>
        </a:spcBef>
        <a:spcAft>
          <a:spcPct val="0"/>
        </a:spcAft>
        <a:defRPr sz="900" b="0" i="0" baseline="0">
          <a:solidFill>
            <a:schemeClr val="bg1"/>
          </a:solidFill>
          <a:latin typeface="Arial"/>
          <a:ea typeface="华文黑体"/>
          <a:cs typeface="华文细黑"/>
        </a:defRPr>
      </a:lvl1pPr>
      <a:lvl2pPr algn="l" rtl="0" fontAlgn="base">
        <a:spcBef>
          <a:spcPct val="0"/>
        </a:spcBef>
        <a:spcAft>
          <a:spcPct val="0"/>
        </a:spcAft>
        <a:defRPr sz="3600">
          <a:solidFill>
            <a:schemeClr val="tx1"/>
          </a:solidFill>
          <a:latin typeface="黑体" charset="-122"/>
          <a:ea typeface="黑体" charset="0"/>
          <a:cs typeface="ＭＳ Ｐゴシック" charset="-128"/>
        </a:defRPr>
      </a:lvl2pPr>
      <a:lvl3pPr algn="l" rtl="0" fontAlgn="base">
        <a:spcBef>
          <a:spcPct val="0"/>
        </a:spcBef>
        <a:spcAft>
          <a:spcPct val="0"/>
        </a:spcAft>
        <a:defRPr sz="3600">
          <a:solidFill>
            <a:schemeClr val="tx1"/>
          </a:solidFill>
          <a:latin typeface="黑体" charset="-122"/>
          <a:ea typeface="黑体" charset="0"/>
          <a:cs typeface="ＭＳ Ｐゴシック" charset="-128"/>
        </a:defRPr>
      </a:lvl3pPr>
      <a:lvl4pPr algn="l" rtl="0" fontAlgn="base">
        <a:spcBef>
          <a:spcPct val="0"/>
        </a:spcBef>
        <a:spcAft>
          <a:spcPct val="0"/>
        </a:spcAft>
        <a:defRPr sz="3600">
          <a:solidFill>
            <a:schemeClr val="tx1"/>
          </a:solidFill>
          <a:latin typeface="黑体" charset="-122"/>
          <a:ea typeface="黑体" charset="0"/>
          <a:cs typeface="ＭＳ Ｐゴシック" charset="-128"/>
        </a:defRPr>
      </a:lvl4pPr>
      <a:lvl5pPr algn="l" rtl="0" fontAlgn="base">
        <a:spcBef>
          <a:spcPct val="0"/>
        </a:spcBef>
        <a:spcAft>
          <a:spcPct val="0"/>
        </a:spcAft>
        <a:defRPr sz="3600">
          <a:solidFill>
            <a:schemeClr val="tx1"/>
          </a:solidFill>
          <a:latin typeface="黑体" charset="-122"/>
          <a:ea typeface="黑体" charset="0"/>
          <a:cs typeface="ＭＳ Ｐゴシック" charset="-128"/>
        </a:defRPr>
      </a:lvl5pPr>
      <a:lvl6pPr marL="457200" algn="l" rtl="0" eaLnBrk="1" fontAlgn="base" hangingPunct="1">
        <a:spcBef>
          <a:spcPct val="0"/>
        </a:spcBef>
        <a:spcAft>
          <a:spcPct val="0"/>
        </a:spcAft>
        <a:defRPr sz="3600">
          <a:solidFill>
            <a:srgbClr val="5F294F"/>
          </a:solidFill>
          <a:latin typeface="Arial Narrow" charset="0"/>
          <a:ea typeface="ＭＳ Ｐゴシック" charset="-128"/>
          <a:cs typeface="ＭＳ Ｐゴシック" charset="-128"/>
        </a:defRPr>
      </a:lvl6pPr>
      <a:lvl7pPr marL="914400" algn="l" rtl="0" eaLnBrk="1" fontAlgn="base" hangingPunct="1">
        <a:spcBef>
          <a:spcPct val="0"/>
        </a:spcBef>
        <a:spcAft>
          <a:spcPct val="0"/>
        </a:spcAft>
        <a:defRPr sz="3600">
          <a:solidFill>
            <a:srgbClr val="5F294F"/>
          </a:solidFill>
          <a:latin typeface="Arial Narrow" charset="0"/>
          <a:ea typeface="ＭＳ Ｐゴシック" charset="-128"/>
          <a:cs typeface="ＭＳ Ｐゴシック" charset="-128"/>
        </a:defRPr>
      </a:lvl7pPr>
      <a:lvl8pPr marL="1371600" algn="l" rtl="0" eaLnBrk="1" fontAlgn="base" hangingPunct="1">
        <a:spcBef>
          <a:spcPct val="0"/>
        </a:spcBef>
        <a:spcAft>
          <a:spcPct val="0"/>
        </a:spcAft>
        <a:defRPr sz="3600">
          <a:solidFill>
            <a:srgbClr val="5F294F"/>
          </a:solidFill>
          <a:latin typeface="Arial Narrow" charset="0"/>
          <a:ea typeface="ＭＳ Ｐゴシック" charset="-128"/>
          <a:cs typeface="ＭＳ Ｐゴシック" charset="-128"/>
        </a:defRPr>
      </a:lvl8pPr>
      <a:lvl9pPr marL="1828800" algn="l" rtl="0" eaLnBrk="1" fontAlgn="base" hangingPunct="1">
        <a:spcBef>
          <a:spcPct val="0"/>
        </a:spcBef>
        <a:spcAft>
          <a:spcPct val="0"/>
        </a:spcAft>
        <a:defRPr sz="3600">
          <a:solidFill>
            <a:srgbClr val="5F294F"/>
          </a:solidFill>
          <a:latin typeface="Arial Narrow" charset="0"/>
          <a:ea typeface="ＭＳ Ｐゴシック" charset="-128"/>
          <a:cs typeface="ＭＳ Ｐゴシック" charset="-128"/>
        </a:defRPr>
      </a:lvl9pPr>
    </p:titleStyle>
    <p:bodyStyle>
      <a:lvl1pPr marL="0" indent="-342900" algn="l" rtl="0" fontAlgn="base">
        <a:spcBef>
          <a:spcPts val="0"/>
        </a:spcBef>
        <a:spcAft>
          <a:spcPct val="0"/>
        </a:spcAft>
        <a:defRPr sz="3600" b="1" baseline="0">
          <a:solidFill>
            <a:schemeClr val="bg1"/>
          </a:solidFill>
          <a:latin typeface="Arial"/>
          <a:ea typeface="华文细黑"/>
          <a:cs typeface="华文细黑"/>
        </a:defRPr>
      </a:lvl1pPr>
      <a:lvl2pPr marL="0" indent="0" algn="l" rtl="0" fontAlgn="base">
        <a:lnSpc>
          <a:spcPts val="2400"/>
        </a:lnSpc>
        <a:spcBef>
          <a:spcPts val="0"/>
        </a:spcBef>
        <a:spcAft>
          <a:spcPct val="0"/>
        </a:spcAft>
        <a:buClr>
          <a:srgbClr val="5F294F"/>
        </a:buClr>
        <a:buFontTx/>
        <a:buNone/>
        <a:defRPr sz="1500" b="1" baseline="0">
          <a:solidFill>
            <a:schemeClr val="bg1"/>
          </a:solidFill>
          <a:latin typeface="Arial"/>
          <a:ea typeface="华文细黑"/>
          <a:cs typeface="华文细黑"/>
        </a:defRPr>
      </a:lvl2pPr>
      <a:lvl3pPr marL="396875" indent="0" algn="just" rtl="0" fontAlgn="base">
        <a:spcBef>
          <a:spcPct val="0"/>
        </a:spcBef>
        <a:spcAft>
          <a:spcPct val="0"/>
        </a:spcAft>
        <a:buClr>
          <a:srgbClr val="5F294F"/>
        </a:buClr>
        <a:buFontTx/>
        <a:buNone/>
        <a:defRPr sz="1500" b="1" baseline="0">
          <a:solidFill>
            <a:schemeClr val="tx1"/>
          </a:solidFill>
          <a:latin typeface="Arial"/>
          <a:ea typeface="华文细黑"/>
          <a:cs typeface="华文细黑"/>
        </a:defRPr>
      </a:lvl3pPr>
      <a:lvl4pPr marL="631825" indent="0" algn="just" rtl="0" fontAlgn="base">
        <a:spcBef>
          <a:spcPct val="0"/>
        </a:spcBef>
        <a:spcAft>
          <a:spcPct val="0"/>
        </a:spcAft>
        <a:buClr>
          <a:srgbClr val="5F294F"/>
        </a:buClr>
        <a:buFontTx/>
        <a:buNone/>
        <a:defRPr sz="1500" b="1" baseline="0">
          <a:solidFill>
            <a:schemeClr val="tx1"/>
          </a:solidFill>
          <a:latin typeface="Arial"/>
          <a:ea typeface="华文细黑"/>
          <a:cs typeface="华文细黑"/>
        </a:defRPr>
      </a:lvl4pPr>
      <a:lvl5pPr marL="917575" indent="0" algn="just" rtl="0" fontAlgn="base">
        <a:spcBef>
          <a:spcPct val="0"/>
        </a:spcBef>
        <a:spcAft>
          <a:spcPct val="0"/>
        </a:spcAft>
        <a:buClr>
          <a:srgbClr val="5F294F"/>
        </a:buClr>
        <a:buFontTx/>
        <a:buNone/>
        <a:defRPr sz="1500" b="1" baseline="0">
          <a:solidFill>
            <a:schemeClr val="tx1"/>
          </a:solidFill>
          <a:latin typeface="Arial"/>
          <a:ea typeface="华文细黑"/>
          <a:cs typeface="华文细黑"/>
        </a:defRPr>
      </a:lvl5pPr>
      <a:lvl6pPr marL="1541463" indent="-166688" algn="l" rtl="0" eaLnBrk="1" fontAlgn="base" hangingPunct="1">
        <a:spcBef>
          <a:spcPct val="0"/>
        </a:spcBef>
        <a:spcAft>
          <a:spcPct val="0"/>
        </a:spcAft>
        <a:buClr>
          <a:srgbClr val="5F294F"/>
        </a:buClr>
        <a:buFont typeface="Times" charset="0"/>
        <a:buChar char="•"/>
        <a:defRPr sz="2000">
          <a:solidFill>
            <a:srgbClr val="747679"/>
          </a:solidFill>
          <a:latin typeface="+mn-lt"/>
          <a:ea typeface="+mn-ea"/>
        </a:defRPr>
      </a:lvl6pPr>
      <a:lvl7pPr marL="1998663" indent="-166688" algn="l" rtl="0" eaLnBrk="1" fontAlgn="base" hangingPunct="1">
        <a:spcBef>
          <a:spcPct val="0"/>
        </a:spcBef>
        <a:spcAft>
          <a:spcPct val="0"/>
        </a:spcAft>
        <a:buClr>
          <a:srgbClr val="5F294F"/>
        </a:buClr>
        <a:buFont typeface="Times" charset="0"/>
        <a:buChar char="•"/>
        <a:defRPr sz="2000">
          <a:solidFill>
            <a:srgbClr val="747679"/>
          </a:solidFill>
          <a:latin typeface="+mn-lt"/>
          <a:ea typeface="+mn-ea"/>
        </a:defRPr>
      </a:lvl7pPr>
      <a:lvl8pPr marL="2455863" indent="-166688" algn="l" rtl="0" eaLnBrk="1" fontAlgn="base" hangingPunct="1">
        <a:spcBef>
          <a:spcPct val="0"/>
        </a:spcBef>
        <a:spcAft>
          <a:spcPct val="0"/>
        </a:spcAft>
        <a:buClr>
          <a:srgbClr val="5F294F"/>
        </a:buClr>
        <a:buFont typeface="Times" charset="0"/>
        <a:buChar char="•"/>
        <a:defRPr sz="2000">
          <a:solidFill>
            <a:srgbClr val="747679"/>
          </a:solidFill>
          <a:latin typeface="+mn-lt"/>
          <a:ea typeface="+mn-ea"/>
        </a:defRPr>
      </a:lvl8pPr>
      <a:lvl9pPr marL="2913063" indent="-166688" algn="l" rtl="0" eaLnBrk="1" fontAlgn="base" hangingPunct="1">
        <a:spcBef>
          <a:spcPct val="0"/>
        </a:spcBef>
        <a:spcAft>
          <a:spcPct val="0"/>
        </a:spcAft>
        <a:buClr>
          <a:srgbClr val="5F294F"/>
        </a:buClr>
        <a:buFont typeface="Times" charset="0"/>
        <a:buChar char="•"/>
        <a:defRPr sz="2000">
          <a:solidFill>
            <a:srgbClr val="747679"/>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150.png"/></Relationships>
</file>

<file path=ppt/slides/_rels/slide1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0192" y="1123498"/>
            <a:ext cx="5850468" cy="515526"/>
          </a:xfrm>
          <a:prstGeom prst="rect">
            <a:avLst/>
          </a:prstGeom>
          <a:noFill/>
        </p:spPr>
        <p:txBody>
          <a:bodyPr wrap="square" rtlCol="0">
            <a:spAutoFit/>
          </a:bodyPr>
          <a:lstStyle/>
          <a:p>
            <a:pPr>
              <a:lnSpc>
                <a:spcPts val="3300"/>
              </a:lnSpc>
            </a:pPr>
            <a:r>
              <a:rPr lang="zh-CN" altLang="en-US" sz="2800" dirty="0">
                <a:solidFill>
                  <a:srgbClr val="005096"/>
                </a:solidFill>
                <a:latin typeface="华文黑体_易方达" panose="02010600040101010101" pitchFamily="2" charset="-122"/>
                <a:ea typeface="华文黑体_易方达" panose="02010600040101010101" pitchFamily="2" charset="-122"/>
                <a:cs typeface="华文黑体" panose="02010600040101010101" pitchFamily="2" charset="-122"/>
              </a:rPr>
              <a:t>基于主动学习的文本标注算法</a:t>
            </a:r>
          </a:p>
        </p:txBody>
      </p:sp>
      <p:sp>
        <p:nvSpPr>
          <p:cNvPr id="12" name="矩形 11"/>
          <p:cNvSpPr/>
          <p:nvPr/>
        </p:nvSpPr>
        <p:spPr>
          <a:xfrm>
            <a:off x="230192" y="3208945"/>
            <a:ext cx="1040670" cy="700192"/>
          </a:xfrm>
          <a:prstGeom prst="rect">
            <a:avLst/>
          </a:prstGeom>
        </p:spPr>
        <p:txBody>
          <a:bodyPr wrap="none">
            <a:spAutoFit/>
          </a:bodyPr>
          <a:lstStyle/>
          <a:p>
            <a:pPr lvl="0">
              <a:lnSpc>
                <a:spcPct val="150000"/>
              </a:lnSpc>
            </a:pPr>
            <a:r>
              <a:rPr lang="zh-CN" altLang="en-US" sz="1400" dirty="0">
                <a:solidFill>
                  <a:srgbClr val="005096"/>
                </a:solidFill>
                <a:latin typeface="华文黑体_易方达" panose="02010600040101010101" pitchFamily="2" charset="-122"/>
                <a:ea typeface="华文黑体_易方达" panose="02010600040101010101" pitchFamily="2" charset="-122"/>
              </a:rPr>
              <a:t> 曾杰林</a:t>
            </a:r>
            <a:endParaRPr lang="en-US" altLang="zh-CN" sz="1400" dirty="0">
              <a:solidFill>
                <a:srgbClr val="005096"/>
              </a:solidFill>
              <a:latin typeface="华文黑体_易方达" panose="02010600040101010101" pitchFamily="2" charset="-122"/>
              <a:ea typeface="华文黑体_易方达" panose="02010600040101010101" pitchFamily="2" charset="-122"/>
            </a:endParaRPr>
          </a:p>
          <a:p>
            <a:pPr lvl="0">
              <a:lnSpc>
                <a:spcPct val="150000"/>
              </a:lnSpc>
            </a:pPr>
            <a:r>
              <a:rPr lang="fr-FR" altLang="zh-CN" sz="1400" dirty="0">
                <a:solidFill>
                  <a:srgbClr val="005096"/>
                </a:solidFill>
                <a:latin typeface="Arial"/>
                <a:ea typeface="华文黑体"/>
              </a:rPr>
              <a:t>20</a:t>
            </a:r>
            <a:r>
              <a:rPr lang="en-US" altLang="zh-CN" sz="1400" dirty="0">
                <a:solidFill>
                  <a:srgbClr val="005096"/>
                </a:solidFill>
                <a:latin typeface="Arial"/>
                <a:ea typeface="华文黑体"/>
              </a:rPr>
              <a:t>22</a:t>
            </a:r>
            <a:r>
              <a:rPr lang="zh-CN" altLang="en-US" sz="1400" dirty="0">
                <a:solidFill>
                  <a:srgbClr val="005096"/>
                </a:solidFill>
                <a:latin typeface="华文黑体_易方达" panose="02010600040101010101" pitchFamily="2" charset="-122"/>
                <a:ea typeface="华文黑体_易方达" panose="02010600040101010101" pitchFamily="2" charset="-122"/>
              </a:rPr>
              <a:t>年</a:t>
            </a:r>
            <a:r>
              <a:rPr lang="en-US" altLang="zh-CN" sz="1400" dirty="0">
                <a:solidFill>
                  <a:srgbClr val="005096"/>
                </a:solidFill>
                <a:latin typeface="Arial" panose="020B0604020202020204" pitchFamily="34" charset="0"/>
                <a:ea typeface="华文黑体_易方达" panose="02010600040101010101" pitchFamily="2" charset="-122"/>
                <a:cs typeface="Arial" panose="020B0604020202020204" pitchFamily="34" charset="0"/>
              </a:rPr>
              <a:t>9</a:t>
            </a:r>
            <a:r>
              <a:rPr lang="zh-CN" altLang="en-US" sz="1400" dirty="0">
                <a:solidFill>
                  <a:srgbClr val="005096"/>
                </a:solidFill>
                <a:latin typeface="华文黑体_易方达" panose="02010600040101010101" pitchFamily="2" charset="-122"/>
                <a:ea typeface="华文黑体_易方达" panose="02010600040101010101" pitchFamily="2" charset="-122"/>
              </a:rPr>
              <a:t>月</a:t>
            </a:r>
            <a:endParaRPr lang="en-US" altLang="zh-CN" sz="1400" dirty="0">
              <a:solidFill>
                <a:srgbClr val="005096"/>
              </a:solidFill>
              <a:latin typeface="华文黑体_易方达" panose="02010600040101010101" pitchFamily="2" charset="-122"/>
              <a:ea typeface="华文黑体_易方达" panose="02010600040101010101" pitchFamily="2" charset="-122"/>
            </a:endParaRPr>
          </a:p>
        </p:txBody>
      </p:sp>
      <p:pic>
        <p:nvPicPr>
          <p:cNvPr id="2" name="图片 1">
            <a:extLst>
              <a:ext uri="{FF2B5EF4-FFF2-40B4-BE49-F238E27FC236}">
                <a16:creationId xmlns:a16="http://schemas.microsoft.com/office/drawing/2014/main" id="{646D11DA-F1BE-B9BE-E1DF-C72CB25C7018}"/>
              </a:ext>
            </a:extLst>
          </p:cNvPr>
          <p:cNvPicPr>
            <a:picLocks noChangeAspect="1"/>
          </p:cNvPicPr>
          <p:nvPr/>
        </p:nvPicPr>
        <p:blipFill>
          <a:blip r:embed="rId3"/>
          <a:stretch>
            <a:fillRect/>
          </a:stretch>
        </p:blipFill>
        <p:spPr>
          <a:xfrm>
            <a:off x="100796" y="4383748"/>
            <a:ext cx="6748578" cy="700192"/>
          </a:xfrm>
          <a:prstGeom prst="rect">
            <a:avLst/>
          </a:prstGeom>
        </p:spPr>
      </p:pic>
      <p:sp>
        <p:nvSpPr>
          <p:cNvPr id="5" name="矩形 4">
            <a:extLst>
              <a:ext uri="{FF2B5EF4-FFF2-40B4-BE49-F238E27FC236}">
                <a16:creationId xmlns:a16="http://schemas.microsoft.com/office/drawing/2014/main" id="{928041E1-9239-88C5-F804-629236827764}"/>
              </a:ext>
            </a:extLst>
          </p:cNvPr>
          <p:cNvSpPr/>
          <p:nvPr/>
        </p:nvSpPr>
        <p:spPr bwMode="auto">
          <a:xfrm>
            <a:off x="230192" y="3909137"/>
            <a:ext cx="2262842" cy="30055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4" name="矩形 3">
            <a:extLst>
              <a:ext uri="{FF2B5EF4-FFF2-40B4-BE49-F238E27FC236}">
                <a16:creationId xmlns:a16="http://schemas.microsoft.com/office/drawing/2014/main" id="{99E5B1AE-8060-DF36-5D33-1D95B1FB21EE}"/>
              </a:ext>
            </a:extLst>
          </p:cNvPr>
          <p:cNvSpPr/>
          <p:nvPr/>
        </p:nvSpPr>
        <p:spPr bwMode="auto">
          <a:xfrm>
            <a:off x="7211683" y="4468483"/>
            <a:ext cx="1639019" cy="50033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1361766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标题 3"/>
          <p:cNvSpPr>
            <a:spLocks noGrp="1"/>
          </p:cNvSpPr>
          <p:nvPr>
            <p:ph type="title" idx="4294967295"/>
          </p:nvPr>
        </p:nvSpPr>
        <p:spPr>
          <a:xfrm>
            <a:off x="363151" y="211632"/>
            <a:ext cx="5263926" cy="268047"/>
          </a:xfrm>
          <a:noFill/>
          <a:ln>
            <a:noFill/>
          </a:ln>
        </p:spPr>
        <p:txBody>
          <a:bodyPr vert="horz" wrap="square" lIns="0" tIns="0" rIns="0" bIns="45720" numCol="1" anchor="t" anchorCtr="0" compatLnSpc="1">
            <a:prstTxWarp prst="textNoShape">
              <a:avLst/>
            </a:prstTxWarp>
          </a:bodyPr>
          <a:lstStyle/>
          <a:p>
            <a:r>
              <a:rPr lang="en-US" altLang="zh-CN" sz="2300" b="1" dirty="0">
                <a:latin typeface="华文黑体_易方达" panose="02010600040101010101" pitchFamily="2" charset="-122"/>
                <a:ea typeface="华文黑体_易方达" panose="02010600040101010101" pitchFamily="2" charset="-122"/>
              </a:rPr>
              <a:t>Methodology</a:t>
            </a:r>
            <a:endParaRPr lang="zh-CN" altLang="en-US" sz="2300" b="1" dirty="0">
              <a:latin typeface="华文黑体_易方达" panose="02010600040101010101" pitchFamily="2" charset="-122"/>
              <a:ea typeface="华文黑体_易方达" panose="02010600040101010101" pitchFamily="2" charset="-122"/>
            </a:endParaRPr>
          </a:p>
        </p:txBody>
      </p:sp>
      <p:pic>
        <p:nvPicPr>
          <p:cNvPr id="2" name="图片 1">
            <a:extLst>
              <a:ext uri="{FF2B5EF4-FFF2-40B4-BE49-F238E27FC236}">
                <a16:creationId xmlns:a16="http://schemas.microsoft.com/office/drawing/2014/main" id="{E7B122DC-7374-3D14-26E8-E7D5772FF546}"/>
              </a:ext>
            </a:extLst>
          </p:cNvPr>
          <p:cNvPicPr>
            <a:picLocks noChangeAspect="1"/>
          </p:cNvPicPr>
          <p:nvPr/>
        </p:nvPicPr>
        <p:blipFill>
          <a:blip r:embed="rId2"/>
          <a:stretch>
            <a:fillRect/>
          </a:stretch>
        </p:blipFill>
        <p:spPr>
          <a:xfrm>
            <a:off x="3875015" y="4759546"/>
            <a:ext cx="2157209" cy="354169"/>
          </a:xfrm>
          <a:prstGeom prst="rect">
            <a:avLst/>
          </a:prstGeom>
        </p:spPr>
      </p:pic>
      <p:sp>
        <p:nvSpPr>
          <p:cNvPr id="3" name="矩形 2">
            <a:extLst>
              <a:ext uri="{FF2B5EF4-FFF2-40B4-BE49-F238E27FC236}">
                <a16:creationId xmlns:a16="http://schemas.microsoft.com/office/drawing/2014/main" id="{BB46FB39-44D2-4700-6CF3-6A208CADFD21}"/>
              </a:ext>
            </a:extLst>
          </p:cNvPr>
          <p:cNvSpPr/>
          <p:nvPr/>
        </p:nvSpPr>
        <p:spPr bwMode="auto">
          <a:xfrm>
            <a:off x="7297946" y="203004"/>
            <a:ext cx="1639019" cy="50033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4" name="矩形 3">
            <a:extLst>
              <a:ext uri="{FF2B5EF4-FFF2-40B4-BE49-F238E27FC236}">
                <a16:creationId xmlns:a16="http://schemas.microsoft.com/office/drawing/2014/main" id="{4293F7B6-DBD5-BD63-880D-8B6735A1DB32}"/>
              </a:ext>
            </a:extLst>
          </p:cNvPr>
          <p:cNvSpPr/>
          <p:nvPr/>
        </p:nvSpPr>
        <p:spPr bwMode="auto">
          <a:xfrm>
            <a:off x="323850" y="4759546"/>
            <a:ext cx="1220278" cy="23514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5" name="矩形 4">
            <a:extLst>
              <a:ext uri="{FF2B5EF4-FFF2-40B4-BE49-F238E27FC236}">
                <a16:creationId xmlns:a16="http://schemas.microsoft.com/office/drawing/2014/main" id="{D1AE8EEA-1665-F348-5A85-9B94BD73C7ED}"/>
              </a:ext>
            </a:extLst>
          </p:cNvPr>
          <p:cNvSpPr>
            <a:spLocks noChangeArrowheads="1"/>
          </p:cNvSpPr>
          <p:nvPr/>
        </p:nvSpPr>
        <p:spPr bwMode="auto">
          <a:xfrm>
            <a:off x="239874" y="888473"/>
            <a:ext cx="6552812" cy="354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8229" tIns="24115" rIns="48229" bIns="24115">
            <a:spAutoFit/>
          </a:bodyPr>
          <a:lstStyle>
            <a:lvl1pPr marL="342900" indent="-342900" algn="just" defTabSz="812800">
              <a:spcBef>
                <a:spcPct val="20000"/>
              </a:spcBef>
              <a:buClr>
                <a:srgbClr val="003366"/>
              </a:buClr>
              <a:buSzPct val="60000"/>
              <a:buFont typeface="Wingdings" panose="05000000000000000000" pitchFamily="2" charset="2"/>
              <a:buChar char="l"/>
              <a:defRPr sz="2400" b="1">
                <a:solidFill>
                  <a:schemeClr val="tx1"/>
                </a:solidFill>
                <a:latin typeface="楷体_GB2312" pitchFamily="49" charset="-122"/>
                <a:ea typeface="楷体_GB2312" pitchFamily="49" charset="-122"/>
              </a:defRPr>
            </a:lvl1pPr>
            <a:lvl2pPr marL="342900" indent="-342900" algn="just" defTabSz="812800">
              <a:spcBef>
                <a:spcPct val="20000"/>
              </a:spcBef>
              <a:buClr>
                <a:srgbClr val="003366"/>
              </a:buClr>
              <a:buSzPct val="30000"/>
              <a:buFont typeface="Wingdings" panose="05000000000000000000" pitchFamily="2" charset="2"/>
              <a:buChar char="u"/>
              <a:defRPr sz="2200">
                <a:solidFill>
                  <a:schemeClr val="tx1"/>
                </a:solidFill>
                <a:latin typeface="楷体_GB2312" pitchFamily="49" charset="-122"/>
                <a:ea typeface="楷体_GB2312" pitchFamily="49" charset="-122"/>
              </a:defRPr>
            </a:lvl2pPr>
            <a:lvl3pPr marL="1143000" indent="-228600" defTabSz="812800">
              <a:spcBef>
                <a:spcPct val="20000"/>
              </a:spcBef>
              <a:buClr>
                <a:srgbClr val="FF0000"/>
              </a:buClr>
              <a:buSzPct val="45000"/>
              <a:buFont typeface="Monotype Sorts" charset="2"/>
              <a:buChar char="l"/>
              <a:defRPr sz="2000">
                <a:solidFill>
                  <a:schemeClr val="tx1"/>
                </a:solidFill>
                <a:latin typeface="楷体_GB2312" pitchFamily="49" charset="-122"/>
                <a:ea typeface="楷体_GB2312" pitchFamily="49" charset="-122"/>
              </a:defRPr>
            </a:lvl3pPr>
            <a:lvl4pPr marL="1600200" indent="-228600" defTabSz="812800">
              <a:spcBef>
                <a:spcPct val="20000"/>
              </a:spcBef>
              <a:buClr>
                <a:srgbClr val="CC0000"/>
              </a:buClr>
              <a:buSzPct val="100000"/>
              <a:buFont typeface="Symbol" panose="05050102010706020507" pitchFamily="18" charset="2"/>
              <a:buChar char="-"/>
              <a:defRPr>
                <a:solidFill>
                  <a:srgbClr val="003366"/>
                </a:solidFill>
                <a:latin typeface="楷体_GB2312" pitchFamily="49" charset="-122"/>
                <a:ea typeface="楷体_GB2312" pitchFamily="49" charset="-122"/>
              </a:defRPr>
            </a:lvl4pPr>
            <a:lvl5pPr marL="2057400" indent="-228600" defTabSz="812800">
              <a:spcBef>
                <a:spcPct val="20000"/>
              </a:spcBef>
              <a:buClr>
                <a:srgbClr val="FF0000"/>
              </a:buClr>
              <a:buSzPct val="40000"/>
              <a:buFont typeface="Monotype Sorts" charset="2"/>
              <a:buChar char="l"/>
              <a:defRPr sz="1600">
                <a:solidFill>
                  <a:srgbClr val="003366"/>
                </a:solidFill>
                <a:latin typeface="楷体_GB2312" pitchFamily="49" charset="-122"/>
                <a:ea typeface="楷体_GB2312" pitchFamily="49" charset="-122"/>
              </a:defRPr>
            </a:lvl5pPr>
            <a:lvl6pPr marL="25146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6pPr>
            <a:lvl7pPr marL="29718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7pPr>
            <a:lvl8pPr marL="34290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8pPr>
            <a:lvl9pPr marL="38862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9pPr>
          </a:lstStyle>
          <a:p>
            <a:pPr marL="0" lvl="1" indent="0" algn="l" defTabSz="457200" eaLnBrk="0" hangingPunct="0">
              <a:lnSpc>
                <a:spcPct val="150000"/>
              </a:lnSpc>
              <a:spcBef>
                <a:spcPts val="0"/>
              </a:spcBef>
              <a:buSzPct val="60000"/>
              <a:buNone/>
              <a:defRPr/>
            </a:pPr>
            <a:r>
              <a:rPr lang="en-US" altLang="zh-CN" sz="1500" dirty="0">
                <a:solidFill>
                  <a:srgbClr val="3C3C3C"/>
                </a:solidFill>
                <a:latin typeface="华文黑体_易方达" panose="02010600040101010101" pitchFamily="2" charset="-122"/>
                <a:ea typeface="华文黑体_易方达" panose="02010600040101010101" pitchFamily="2" charset="-122"/>
                <a:cs typeface="华文黑体" panose="02010600040101010101" pitchFamily="2" charset="-122"/>
              </a:rPr>
              <a:t>Stage1: Feature recalling</a:t>
            </a:r>
            <a:endParaRPr lang="en" altLang="zh-CN" sz="1500" dirty="0">
              <a:solidFill>
                <a:srgbClr val="3C3C3C"/>
              </a:solidFill>
              <a:latin typeface="华文黑体_易方达" panose="02010600040101010101" pitchFamily="2" charset="-122"/>
              <a:ea typeface="华文黑体_易方达" panose="02010600040101010101" pitchFamily="2" charset="-122"/>
              <a:cs typeface="华文黑体" panose="02010600040101010101" pitchFamily="2" charset="-122"/>
            </a:endParaRPr>
          </a:p>
        </p:txBody>
      </p:sp>
      <p:sp>
        <p:nvSpPr>
          <p:cNvPr id="6" name="矩形 4">
            <a:extLst>
              <a:ext uri="{FF2B5EF4-FFF2-40B4-BE49-F238E27FC236}">
                <a16:creationId xmlns:a16="http://schemas.microsoft.com/office/drawing/2014/main" id="{B2DB6A24-114B-5A73-8308-578BBCA2E9AF}"/>
              </a:ext>
            </a:extLst>
          </p:cNvPr>
          <p:cNvSpPr>
            <a:spLocks noChangeArrowheads="1"/>
          </p:cNvSpPr>
          <p:nvPr/>
        </p:nvSpPr>
        <p:spPr bwMode="auto">
          <a:xfrm>
            <a:off x="239874" y="1273790"/>
            <a:ext cx="8764167" cy="292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8229" tIns="24115" rIns="48229" bIns="24115">
            <a:spAutoFit/>
          </a:bodyPr>
          <a:lstStyle>
            <a:lvl1pPr marL="342900" indent="-342900" algn="just" defTabSz="812800">
              <a:spcBef>
                <a:spcPct val="20000"/>
              </a:spcBef>
              <a:buClr>
                <a:srgbClr val="003366"/>
              </a:buClr>
              <a:buSzPct val="60000"/>
              <a:buFont typeface="Wingdings" panose="05000000000000000000" pitchFamily="2" charset="2"/>
              <a:buChar char="l"/>
              <a:defRPr sz="2400" b="1">
                <a:solidFill>
                  <a:schemeClr val="tx1"/>
                </a:solidFill>
                <a:latin typeface="楷体_GB2312" pitchFamily="49" charset="-122"/>
                <a:ea typeface="楷体_GB2312" pitchFamily="49" charset="-122"/>
              </a:defRPr>
            </a:lvl1pPr>
            <a:lvl2pPr marL="342900" indent="-342900" algn="just" defTabSz="812800">
              <a:spcBef>
                <a:spcPct val="20000"/>
              </a:spcBef>
              <a:buClr>
                <a:srgbClr val="003366"/>
              </a:buClr>
              <a:buSzPct val="30000"/>
              <a:buFont typeface="Wingdings" panose="05000000000000000000" pitchFamily="2" charset="2"/>
              <a:buChar char="u"/>
              <a:defRPr sz="2200">
                <a:solidFill>
                  <a:schemeClr val="tx1"/>
                </a:solidFill>
                <a:latin typeface="楷体_GB2312" pitchFamily="49" charset="-122"/>
                <a:ea typeface="楷体_GB2312" pitchFamily="49" charset="-122"/>
              </a:defRPr>
            </a:lvl2pPr>
            <a:lvl3pPr marL="1143000" indent="-228600" defTabSz="812800">
              <a:spcBef>
                <a:spcPct val="20000"/>
              </a:spcBef>
              <a:buClr>
                <a:srgbClr val="FF0000"/>
              </a:buClr>
              <a:buSzPct val="45000"/>
              <a:buFont typeface="Monotype Sorts" charset="2"/>
              <a:buChar char="l"/>
              <a:defRPr sz="2000">
                <a:solidFill>
                  <a:schemeClr val="tx1"/>
                </a:solidFill>
                <a:latin typeface="楷体_GB2312" pitchFamily="49" charset="-122"/>
                <a:ea typeface="楷体_GB2312" pitchFamily="49" charset="-122"/>
              </a:defRPr>
            </a:lvl3pPr>
            <a:lvl4pPr marL="1600200" indent="-228600" defTabSz="812800">
              <a:spcBef>
                <a:spcPct val="20000"/>
              </a:spcBef>
              <a:buClr>
                <a:srgbClr val="CC0000"/>
              </a:buClr>
              <a:buSzPct val="100000"/>
              <a:buFont typeface="Symbol" panose="05050102010706020507" pitchFamily="18" charset="2"/>
              <a:buChar char="-"/>
              <a:defRPr>
                <a:solidFill>
                  <a:srgbClr val="003366"/>
                </a:solidFill>
                <a:latin typeface="楷体_GB2312" pitchFamily="49" charset="-122"/>
                <a:ea typeface="楷体_GB2312" pitchFamily="49" charset="-122"/>
              </a:defRPr>
            </a:lvl4pPr>
            <a:lvl5pPr marL="2057400" indent="-228600" defTabSz="812800">
              <a:spcBef>
                <a:spcPct val="20000"/>
              </a:spcBef>
              <a:buClr>
                <a:srgbClr val="FF0000"/>
              </a:buClr>
              <a:buSzPct val="40000"/>
              <a:buFont typeface="Monotype Sorts" charset="2"/>
              <a:buChar char="l"/>
              <a:defRPr sz="1600">
                <a:solidFill>
                  <a:srgbClr val="003366"/>
                </a:solidFill>
                <a:latin typeface="楷体_GB2312" pitchFamily="49" charset="-122"/>
                <a:ea typeface="楷体_GB2312" pitchFamily="49" charset="-122"/>
              </a:defRPr>
            </a:lvl5pPr>
            <a:lvl6pPr marL="25146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6pPr>
            <a:lvl7pPr marL="29718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7pPr>
            <a:lvl8pPr marL="34290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8pPr>
            <a:lvl9pPr marL="38862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9pPr>
          </a:lstStyle>
          <a:p>
            <a:pPr marL="0" lvl="1" indent="0" algn="l" defTabSz="457200" eaLnBrk="0" hangingPunct="0">
              <a:lnSpc>
                <a:spcPct val="150000"/>
              </a:lnSpc>
              <a:spcBef>
                <a:spcPts val="0"/>
              </a:spcBef>
              <a:buSzPct val="60000"/>
              <a:buNone/>
              <a:defRPr/>
            </a:pPr>
            <a:r>
              <a:rPr lang="zh-CN" altLang="en-US" sz="1200" dirty="0">
                <a:solidFill>
                  <a:srgbClr val="3C3C3C"/>
                </a:solidFill>
                <a:latin typeface="Arial" charset="0"/>
                <a:ea typeface="华文黑体_易方达" panose="02010600040101010101" pitchFamily="2" charset="-122"/>
              </a:rPr>
              <a:t>利用插值判断是否包含新特征的思想，完成实验。</a:t>
            </a:r>
          </a:p>
        </p:txBody>
      </p:sp>
      <p:sp>
        <p:nvSpPr>
          <p:cNvPr id="14489" name="圆角矩形 14488">
            <a:extLst>
              <a:ext uri="{FF2B5EF4-FFF2-40B4-BE49-F238E27FC236}">
                <a16:creationId xmlns:a16="http://schemas.microsoft.com/office/drawing/2014/main" id="{E1B9CA41-6363-EE3F-A696-769983B116C0}"/>
              </a:ext>
            </a:extLst>
          </p:cNvPr>
          <p:cNvSpPr/>
          <p:nvPr/>
        </p:nvSpPr>
        <p:spPr>
          <a:xfrm>
            <a:off x="571547" y="1651436"/>
            <a:ext cx="7780949" cy="3023201"/>
          </a:xfrm>
          <a:prstGeom prst="roundRect">
            <a:avLst/>
          </a:prstGeom>
          <a:noFill/>
          <a:ln w="19050">
            <a:solidFill>
              <a:schemeClr val="accent6">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490" name="文本框 14489">
            <a:extLst>
              <a:ext uri="{FF2B5EF4-FFF2-40B4-BE49-F238E27FC236}">
                <a16:creationId xmlns:a16="http://schemas.microsoft.com/office/drawing/2014/main" id="{C532A663-5783-E061-C83C-53E7BE0B9C64}"/>
              </a:ext>
            </a:extLst>
          </p:cNvPr>
          <p:cNvSpPr txBox="1"/>
          <p:nvPr/>
        </p:nvSpPr>
        <p:spPr>
          <a:xfrm>
            <a:off x="7088543" y="4834798"/>
            <a:ext cx="2031227" cy="338554"/>
          </a:xfrm>
          <a:prstGeom prst="rect">
            <a:avLst/>
          </a:prstGeom>
          <a:noFill/>
        </p:spPr>
        <p:txBody>
          <a:bodyPr wrap="square" rtlCol="0">
            <a:spAutoFit/>
          </a:bodyPr>
          <a:lstStyle/>
          <a:p>
            <a:r>
              <a:rPr kumimoji="1" lang="en-US" altLang="zh-CN" sz="1600" dirty="0">
                <a:solidFill>
                  <a:schemeClr val="bg1"/>
                </a:solidFill>
                <a:latin typeface="Arial" panose="020B0604020202020204" pitchFamily="34" charset="0"/>
                <a:cs typeface="Arial" panose="020B0604020202020204" pitchFamily="34" charset="0"/>
              </a:rPr>
              <a:t>Features Ranking</a:t>
            </a:r>
            <a:endParaRPr kumimoji="1" lang="zh-CN" altLang="en-US" sz="1600" dirty="0">
              <a:solidFill>
                <a:schemeClr val="bg1"/>
              </a:solidFill>
              <a:latin typeface="Arial" panose="020B0604020202020204" pitchFamily="34" charset="0"/>
              <a:cs typeface="Arial" panose="020B0604020202020204" pitchFamily="34" charset="0"/>
            </a:endParaRPr>
          </a:p>
        </p:txBody>
      </p:sp>
      <p:sp>
        <p:nvSpPr>
          <p:cNvPr id="39" name="文本框 38">
            <a:extLst>
              <a:ext uri="{FF2B5EF4-FFF2-40B4-BE49-F238E27FC236}">
                <a16:creationId xmlns:a16="http://schemas.microsoft.com/office/drawing/2014/main" id="{5143FB32-6CD1-EB9A-ED58-AFF88E7C654D}"/>
              </a:ext>
            </a:extLst>
          </p:cNvPr>
          <p:cNvSpPr txBox="1"/>
          <p:nvPr/>
        </p:nvSpPr>
        <p:spPr>
          <a:xfrm>
            <a:off x="1411547" y="2404854"/>
            <a:ext cx="1104790" cy="338554"/>
          </a:xfrm>
          <a:prstGeom prst="rect">
            <a:avLst/>
          </a:prstGeom>
          <a:noFill/>
        </p:spPr>
        <p:txBody>
          <a:bodyPr wrap="none" rtlCol="0">
            <a:spAutoFit/>
          </a:bodyPr>
          <a:lstStyle/>
          <a:p>
            <a:r>
              <a:rPr kumimoji="1" lang="en" altLang="zh-CN" sz="1600" dirty="0">
                <a:latin typeface="Times New Roman" panose="02020603050405020304" pitchFamily="18" charset="0"/>
                <a:cs typeface="Times New Roman" panose="02020603050405020304" pitchFamily="18" charset="0"/>
              </a:rPr>
              <a:t>cold movie</a:t>
            </a:r>
            <a:endParaRPr kumimoji="1" lang="zh-CN" altLang="en-US" sz="1600" dirty="0">
              <a:latin typeface="Times New Roman" panose="02020603050405020304" pitchFamily="18" charset="0"/>
              <a:cs typeface="Times New Roman" panose="02020603050405020304" pitchFamily="18" charset="0"/>
            </a:endParaRPr>
          </a:p>
        </p:txBody>
      </p:sp>
      <p:sp>
        <p:nvSpPr>
          <p:cNvPr id="40" name="矩形 39">
            <a:extLst>
              <a:ext uri="{FF2B5EF4-FFF2-40B4-BE49-F238E27FC236}">
                <a16:creationId xmlns:a16="http://schemas.microsoft.com/office/drawing/2014/main" id="{D9BA8EA1-60DE-A887-81F8-A06B31099A8B}"/>
              </a:ext>
            </a:extLst>
          </p:cNvPr>
          <p:cNvSpPr/>
          <p:nvPr/>
        </p:nvSpPr>
        <p:spPr>
          <a:xfrm>
            <a:off x="1411546" y="2404853"/>
            <a:ext cx="1104791" cy="3385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文本框 40">
            <a:extLst>
              <a:ext uri="{FF2B5EF4-FFF2-40B4-BE49-F238E27FC236}">
                <a16:creationId xmlns:a16="http://schemas.microsoft.com/office/drawing/2014/main" id="{05A5A102-5797-2CDD-4010-C1E9F66DD1B6}"/>
              </a:ext>
            </a:extLst>
          </p:cNvPr>
          <p:cNvSpPr txBox="1"/>
          <p:nvPr/>
        </p:nvSpPr>
        <p:spPr>
          <a:xfrm>
            <a:off x="1134146" y="3913443"/>
            <a:ext cx="1853392" cy="338554"/>
          </a:xfrm>
          <a:prstGeom prst="rect">
            <a:avLst/>
          </a:prstGeom>
          <a:noFill/>
        </p:spPr>
        <p:txBody>
          <a:bodyPr wrap="none" rtlCol="0">
            <a:spAutoFit/>
          </a:bodyPr>
          <a:lstStyle/>
          <a:p>
            <a:r>
              <a:rPr kumimoji="1" lang="en" altLang="zh-CN" sz="1600" dirty="0">
                <a:latin typeface="Times New Roman" panose="02020603050405020304" pitchFamily="18" charset="0"/>
                <a:cs typeface="Times New Roman" panose="02020603050405020304" pitchFamily="18" charset="0"/>
              </a:rPr>
              <a:t>a smile on your face</a:t>
            </a:r>
            <a:endParaRPr kumimoji="1" lang="zh-CN" altLang="en-US" sz="1600" dirty="0">
              <a:latin typeface="Times New Roman" panose="02020603050405020304" pitchFamily="18" charset="0"/>
              <a:cs typeface="Times New Roman" panose="02020603050405020304" pitchFamily="18" charset="0"/>
            </a:endParaRPr>
          </a:p>
        </p:txBody>
      </p:sp>
      <p:sp>
        <p:nvSpPr>
          <p:cNvPr id="42" name="矩形 41">
            <a:extLst>
              <a:ext uri="{FF2B5EF4-FFF2-40B4-BE49-F238E27FC236}">
                <a16:creationId xmlns:a16="http://schemas.microsoft.com/office/drawing/2014/main" id="{1FB2E695-AA3E-D79B-AC1A-21F3B06054E2}"/>
              </a:ext>
            </a:extLst>
          </p:cNvPr>
          <p:cNvSpPr/>
          <p:nvPr/>
        </p:nvSpPr>
        <p:spPr>
          <a:xfrm>
            <a:off x="1134145" y="3913442"/>
            <a:ext cx="1853392" cy="3385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文本框 42">
            <a:extLst>
              <a:ext uri="{FF2B5EF4-FFF2-40B4-BE49-F238E27FC236}">
                <a16:creationId xmlns:a16="http://schemas.microsoft.com/office/drawing/2014/main" id="{B60A9D71-88FC-14FE-7CF5-2468D84B3B8F}"/>
              </a:ext>
            </a:extLst>
          </p:cNvPr>
          <p:cNvSpPr txBox="1"/>
          <p:nvPr/>
        </p:nvSpPr>
        <p:spPr>
          <a:xfrm>
            <a:off x="1470237" y="3162006"/>
            <a:ext cx="1521570" cy="338554"/>
          </a:xfrm>
          <a:prstGeom prst="rect">
            <a:avLst/>
          </a:prstGeom>
          <a:noFill/>
        </p:spPr>
        <p:txBody>
          <a:bodyPr wrap="none" rtlCol="0">
            <a:spAutoFit/>
          </a:bodyPr>
          <a:lstStyle/>
          <a:p>
            <a:r>
              <a:rPr kumimoji="1" lang="en" altLang="zh-CN" sz="1600" dirty="0">
                <a:latin typeface="Times New Roman" panose="02020603050405020304" pitchFamily="18" charset="0"/>
                <a:cs typeface="Times New Roman" panose="02020603050405020304" pitchFamily="18" charset="0"/>
              </a:rPr>
              <a:t>in world cinema</a:t>
            </a:r>
            <a:endParaRPr kumimoji="1" lang="zh-CN" altLang="en-US" sz="1600" dirty="0">
              <a:latin typeface="Times New Roman" panose="02020603050405020304" pitchFamily="18" charset="0"/>
              <a:cs typeface="Times New Roman" panose="02020603050405020304" pitchFamily="18" charset="0"/>
            </a:endParaRPr>
          </a:p>
        </p:txBody>
      </p:sp>
      <p:sp>
        <p:nvSpPr>
          <p:cNvPr id="44" name="矩形 43">
            <a:extLst>
              <a:ext uri="{FF2B5EF4-FFF2-40B4-BE49-F238E27FC236}">
                <a16:creationId xmlns:a16="http://schemas.microsoft.com/office/drawing/2014/main" id="{AE432780-6DC8-B3BE-231A-020DB4EFE0A3}"/>
              </a:ext>
            </a:extLst>
          </p:cNvPr>
          <p:cNvSpPr/>
          <p:nvPr/>
        </p:nvSpPr>
        <p:spPr>
          <a:xfrm>
            <a:off x="1384829" y="3159147"/>
            <a:ext cx="1658122" cy="3385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45" name="文本框 44">
            <a:extLst>
              <a:ext uri="{FF2B5EF4-FFF2-40B4-BE49-F238E27FC236}">
                <a16:creationId xmlns:a16="http://schemas.microsoft.com/office/drawing/2014/main" id="{5693E023-7847-141A-5764-056250358D83}"/>
              </a:ext>
            </a:extLst>
          </p:cNvPr>
          <p:cNvSpPr txBox="1"/>
          <p:nvPr/>
        </p:nvSpPr>
        <p:spPr>
          <a:xfrm rot="16200000">
            <a:off x="640230" y="2393895"/>
            <a:ext cx="833883"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Negative</a:t>
            </a:r>
            <a:endParaRPr kumimoji="1" lang="zh-CN" altLang="en-US" sz="1400" dirty="0">
              <a:latin typeface="Times New Roman" panose="02020603050405020304" pitchFamily="18" charset="0"/>
              <a:cs typeface="Times New Roman" panose="02020603050405020304" pitchFamily="18" charset="0"/>
            </a:endParaRPr>
          </a:p>
        </p:txBody>
      </p:sp>
      <p:sp>
        <p:nvSpPr>
          <p:cNvPr id="46" name="文本框 45">
            <a:extLst>
              <a:ext uri="{FF2B5EF4-FFF2-40B4-BE49-F238E27FC236}">
                <a16:creationId xmlns:a16="http://schemas.microsoft.com/office/drawing/2014/main" id="{AFB3CC97-B450-4234-6A02-840D16D208A8}"/>
              </a:ext>
            </a:extLst>
          </p:cNvPr>
          <p:cNvSpPr txBox="1"/>
          <p:nvPr/>
        </p:nvSpPr>
        <p:spPr>
          <a:xfrm rot="16200000">
            <a:off x="577672" y="3946806"/>
            <a:ext cx="763351"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Positive</a:t>
            </a:r>
            <a:endParaRPr kumimoji="1" lang="zh-CN" altLang="en-US" sz="1400" dirty="0">
              <a:latin typeface="Times New Roman" panose="02020603050405020304" pitchFamily="18" charset="0"/>
              <a:cs typeface="Times New Roman" panose="02020603050405020304" pitchFamily="18" charset="0"/>
            </a:endParaRPr>
          </a:p>
        </p:txBody>
      </p:sp>
      <p:sp>
        <p:nvSpPr>
          <p:cNvPr id="47" name="文本框 46">
            <a:extLst>
              <a:ext uri="{FF2B5EF4-FFF2-40B4-BE49-F238E27FC236}">
                <a16:creationId xmlns:a16="http://schemas.microsoft.com/office/drawing/2014/main" id="{E15741C3-2305-51BF-207C-D03516355412}"/>
              </a:ext>
            </a:extLst>
          </p:cNvPr>
          <p:cNvSpPr txBox="1"/>
          <p:nvPr/>
        </p:nvSpPr>
        <p:spPr>
          <a:xfrm rot="16200000">
            <a:off x="728381" y="3159301"/>
            <a:ext cx="923651"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Unlabeled</a:t>
            </a:r>
            <a:endParaRPr kumimoji="1" lang="zh-CN" altLang="en-US" sz="1400" dirty="0">
              <a:latin typeface="Times New Roman" panose="02020603050405020304" pitchFamily="18" charset="0"/>
              <a:cs typeface="Times New Roman" panose="02020603050405020304" pitchFamily="18" charset="0"/>
            </a:endParaRPr>
          </a:p>
        </p:txBody>
      </p:sp>
      <p:sp>
        <p:nvSpPr>
          <p:cNvPr id="48" name="圆角矩形 47">
            <a:extLst>
              <a:ext uri="{FF2B5EF4-FFF2-40B4-BE49-F238E27FC236}">
                <a16:creationId xmlns:a16="http://schemas.microsoft.com/office/drawing/2014/main" id="{5100C116-70EA-92A6-D706-FE6868B64EE8}"/>
              </a:ext>
            </a:extLst>
          </p:cNvPr>
          <p:cNvSpPr/>
          <p:nvPr/>
        </p:nvSpPr>
        <p:spPr>
          <a:xfrm>
            <a:off x="3457464" y="2240465"/>
            <a:ext cx="888822" cy="21759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文本框 48">
            <a:extLst>
              <a:ext uri="{FF2B5EF4-FFF2-40B4-BE49-F238E27FC236}">
                <a16:creationId xmlns:a16="http://schemas.microsoft.com/office/drawing/2014/main" id="{9884D9DE-884F-096D-9F60-D6064DE81265}"/>
              </a:ext>
            </a:extLst>
          </p:cNvPr>
          <p:cNvSpPr txBox="1"/>
          <p:nvPr/>
        </p:nvSpPr>
        <p:spPr>
          <a:xfrm>
            <a:off x="3497712" y="2991070"/>
            <a:ext cx="925198" cy="738664"/>
          </a:xfrm>
          <a:prstGeom prst="rect">
            <a:avLst/>
          </a:prstGeom>
          <a:noFill/>
        </p:spPr>
        <p:txBody>
          <a:bodyPr wrap="square">
            <a:spAutoFit/>
          </a:bodyPr>
          <a:lstStyle/>
          <a:p>
            <a:r>
              <a:rPr kumimoji="1" lang="en" altLang="zh-CN" sz="1800" dirty="0">
                <a:latin typeface="Times New Roman" panose="02020603050405020304" pitchFamily="18" charset="0"/>
                <a:cs typeface="Times New Roman" panose="02020603050405020304" pitchFamily="18" charset="0"/>
              </a:rPr>
              <a:t>Bert</a:t>
            </a:r>
          </a:p>
          <a:p>
            <a:r>
              <a:rPr kumimoji="1" lang="en" altLang="zh-CN" dirty="0">
                <a:latin typeface="Times New Roman" panose="02020603050405020304" pitchFamily="18" charset="0"/>
                <a:cs typeface="Times New Roman" panose="02020603050405020304" pitchFamily="18" charset="0"/>
              </a:rPr>
              <a:t>[CLS]</a:t>
            </a:r>
            <a:endParaRPr kumimoji="1" lang="zh-CN" altLang="en-US" sz="1800" dirty="0">
              <a:latin typeface="Times New Roman" panose="02020603050405020304" pitchFamily="18" charset="0"/>
              <a:cs typeface="Times New Roman" panose="02020603050405020304" pitchFamily="18" charset="0"/>
            </a:endParaRPr>
          </a:p>
        </p:txBody>
      </p:sp>
      <p:pic>
        <p:nvPicPr>
          <p:cNvPr id="50" name="图片 49">
            <a:extLst>
              <a:ext uri="{FF2B5EF4-FFF2-40B4-BE49-F238E27FC236}">
                <a16:creationId xmlns:a16="http://schemas.microsoft.com/office/drawing/2014/main" id="{B3066528-0709-5A05-2932-03A212429CAF}"/>
              </a:ext>
            </a:extLst>
          </p:cNvPr>
          <p:cNvPicPr>
            <a:picLocks noChangeAspect="1"/>
          </p:cNvPicPr>
          <p:nvPr/>
        </p:nvPicPr>
        <p:blipFill>
          <a:blip r:embed="rId3"/>
          <a:stretch>
            <a:fillRect/>
          </a:stretch>
        </p:blipFill>
        <p:spPr>
          <a:xfrm>
            <a:off x="4751484" y="2013737"/>
            <a:ext cx="329897" cy="2658580"/>
          </a:xfrm>
          <a:prstGeom prst="rect">
            <a:avLst/>
          </a:prstGeom>
        </p:spPr>
      </p:pic>
      <p:pic>
        <p:nvPicPr>
          <p:cNvPr id="51" name="图片 50">
            <a:extLst>
              <a:ext uri="{FF2B5EF4-FFF2-40B4-BE49-F238E27FC236}">
                <a16:creationId xmlns:a16="http://schemas.microsoft.com/office/drawing/2014/main" id="{0A10E693-14AA-C6DF-FA3A-7D9B84E762CC}"/>
              </a:ext>
            </a:extLst>
          </p:cNvPr>
          <p:cNvPicPr>
            <a:picLocks noChangeAspect="1"/>
          </p:cNvPicPr>
          <p:nvPr/>
        </p:nvPicPr>
        <p:blipFill>
          <a:blip r:embed="rId4"/>
          <a:stretch>
            <a:fillRect/>
          </a:stretch>
        </p:blipFill>
        <p:spPr>
          <a:xfrm>
            <a:off x="5384077" y="2367032"/>
            <a:ext cx="358348" cy="1840163"/>
          </a:xfrm>
          <a:prstGeom prst="rect">
            <a:avLst/>
          </a:prstGeom>
        </p:spPr>
      </p:pic>
      <p:sp>
        <p:nvSpPr>
          <p:cNvPr id="52" name="文本框 51">
            <a:extLst>
              <a:ext uri="{FF2B5EF4-FFF2-40B4-BE49-F238E27FC236}">
                <a16:creationId xmlns:a16="http://schemas.microsoft.com/office/drawing/2014/main" id="{50FE8EF0-8FB8-7051-2CFD-9D3B11AC8024}"/>
              </a:ext>
            </a:extLst>
          </p:cNvPr>
          <p:cNvSpPr txBox="1"/>
          <p:nvPr/>
        </p:nvSpPr>
        <p:spPr>
          <a:xfrm>
            <a:off x="4346286" y="1596938"/>
            <a:ext cx="1107996" cy="338554"/>
          </a:xfrm>
          <a:prstGeom prst="rect">
            <a:avLst/>
          </a:prstGeom>
          <a:noFill/>
        </p:spPr>
        <p:txBody>
          <a:bodyPr wrap="none" rtlCol="0">
            <a:spAutoFit/>
          </a:bodyPr>
          <a:lstStyle/>
          <a:p>
            <a:r>
              <a:rPr kumimoji="1" lang="en-US" altLang="zh-CN" sz="1600" dirty="0">
                <a:latin typeface="Times New Roman" panose="02020603050405020304" pitchFamily="18" charset="0"/>
                <a:cs typeface="Times New Roman" panose="02020603050405020304" pitchFamily="18" charset="0"/>
              </a:rPr>
              <a:t>[CLS]</a:t>
            </a:r>
            <a:r>
              <a:rPr kumimoji="1" lang="zh-CN" altLang="en-US" sz="1600" dirty="0">
                <a:latin typeface="Times New Roman" panose="02020603050405020304" pitchFamily="18" charset="0"/>
                <a:cs typeface="Times New Roman" panose="02020603050405020304" pitchFamily="18" charset="0"/>
              </a:rPr>
              <a:t>向量</a:t>
            </a:r>
          </a:p>
        </p:txBody>
      </p:sp>
      <p:cxnSp>
        <p:nvCxnSpPr>
          <p:cNvPr id="53" name="直线箭头连接符 52">
            <a:extLst>
              <a:ext uri="{FF2B5EF4-FFF2-40B4-BE49-F238E27FC236}">
                <a16:creationId xmlns:a16="http://schemas.microsoft.com/office/drawing/2014/main" id="{DD0BAE14-3094-89C3-32D2-31C198EEAD03}"/>
              </a:ext>
            </a:extLst>
          </p:cNvPr>
          <p:cNvCxnSpPr>
            <a:stCxn id="40" idx="3"/>
          </p:cNvCxnSpPr>
          <p:nvPr/>
        </p:nvCxnSpPr>
        <p:spPr>
          <a:xfrm flipV="1">
            <a:off x="2516336" y="2574128"/>
            <a:ext cx="900000" cy="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直线箭头连接符 53">
            <a:extLst>
              <a:ext uri="{FF2B5EF4-FFF2-40B4-BE49-F238E27FC236}">
                <a16:creationId xmlns:a16="http://schemas.microsoft.com/office/drawing/2014/main" id="{F04311EB-805C-C5F5-FCDA-B03033CE1C24}"/>
              </a:ext>
            </a:extLst>
          </p:cNvPr>
          <p:cNvCxnSpPr>
            <a:cxnSpLocks/>
            <a:stCxn id="44" idx="3"/>
            <a:endCxn id="48" idx="1"/>
          </p:cNvCxnSpPr>
          <p:nvPr/>
        </p:nvCxnSpPr>
        <p:spPr>
          <a:xfrm flipV="1">
            <a:off x="3042951" y="3328424"/>
            <a:ext cx="414513"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5" name="直线箭头连接符 54">
            <a:extLst>
              <a:ext uri="{FF2B5EF4-FFF2-40B4-BE49-F238E27FC236}">
                <a16:creationId xmlns:a16="http://schemas.microsoft.com/office/drawing/2014/main" id="{2CA75060-86DE-FA72-5108-B327187FCFBA}"/>
              </a:ext>
            </a:extLst>
          </p:cNvPr>
          <p:cNvCxnSpPr>
            <a:stCxn id="42" idx="3"/>
          </p:cNvCxnSpPr>
          <p:nvPr/>
        </p:nvCxnSpPr>
        <p:spPr>
          <a:xfrm flipV="1">
            <a:off x="2987537" y="4082719"/>
            <a:ext cx="469927"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6" name="直线箭头连接符 55">
            <a:extLst>
              <a:ext uri="{FF2B5EF4-FFF2-40B4-BE49-F238E27FC236}">
                <a16:creationId xmlns:a16="http://schemas.microsoft.com/office/drawing/2014/main" id="{5E1BC1B2-2FB7-C5DD-5803-E3E20CD54A29}"/>
              </a:ext>
            </a:extLst>
          </p:cNvPr>
          <p:cNvCxnSpPr/>
          <p:nvPr/>
        </p:nvCxnSpPr>
        <p:spPr>
          <a:xfrm>
            <a:off x="4346286" y="2476774"/>
            <a:ext cx="41451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7" name="直线箭头连接符 56">
            <a:extLst>
              <a:ext uri="{FF2B5EF4-FFF2-40B4-BE49-F238E27FC236}">
                <a16:creationId xmlns:a16="http://schemas.microsoft.com/office/drawing/2014/main" id="{88516AC3-2672-9E11-C29C-4B97D22A477B}"/>
              </a:ext>
            </a:extLst>
          </p:cNvPr>
          <p:cNvCxnSpPr/>
          <p:nvPr/>
        </p:nvCxnSpPr>
        <p:spPr>
          <a:xfrm>
            <a:off x="4363224" y="3295675"/>
            <a:ext cx="41451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8" name="直线箭头连接符 57">
            <a:extLst>
              <a:ext uri="{FF2B5EF4-FFF2-40B4-BE49-F238E27FC236}">
                <a16:creationId xmlns:a16="http://schemas.microsoft.com/office/drawing/2014/main" id="{FC843682-CF93-56AC-B3FE-35C7213752FB}"/>
              </a:ext>
            </a:extLst>
          </p:cNvPr>
          <p:cNvCxnSpPr/>
          <p:nvPr/>
        </p:nvCxnSpPr>
        <p:spPr>
          <a:xfrm>
            <a:off x="4363224" y="4070733"/>
            <a:ext cx="41451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9" name="直线箭头连接符 58">
            <a:extLst>
              <a:ext uri="{FF2B5EF4-FFF2-40B4-BE49-F238E27FC236}">
                <a16:creationId xmlns:a16="http://schemas.microsoft.com/office/drawing/2014/main" id="{E3FDEBE3-17AC-D273-C012-DC3E286DD283}"/>
              </a:ext>
            </a:extLst>
          </p:cNvPr>
          <p:cNvCxnSpPr/>
          <p:nvPr/>
        </p:nvCxnSpPr>
        <p:spPr>
          <a:xfrm>
            <a:off x="5053231" y="2476774"/>
            <a:ext cx="401051" cy="3878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0" name="直线箭头连接符 59">
            <a:extLst>
              <a:ext uri="{FF2B5EF4-FFF2-40B4-BE49-F238E27FC236}">
                <a16:creationId xmlns:a16="http://schemas.microsoft.com/office/drawing/2014/main" id="{84A2EB51-18F6-632A-27C1-AE7E9AF2E8D6}"/>
              </a:ext>
            </a:extLst>
          </p:cNvPr>
          <p:cNvCxnSpPr>
            <a:cxnSpLocks/>
          </p:cNvCxnSpPr>
          <p:nvPr/>
        </p:nvCxnSpPr>
        <p:spPr>
          <a:xfrm flipV="1">
            <a:off x="5053231" y="2864623"/>
            <a:ext cx="377048" cy="4515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1" name="直线箭头连接符 60">
            <a:extLst>
              <a:ext uri="{FF2B5EF4-FFF2-40B4-BE49-F238E27FC236}">
                <a16:creationId xmlns:a16="http://schemas.microsoft.com/office/drawing/2014/main" id="{37A540FC-C3DC-B09C-F229-EE262559DB87}"/>
              </a:ext>
            </a:extLst>
          </p:cNvPr>
          <p:cNvCxnSpPr/>
          <p:nvPr/>
        </p:nvCxnSpPr>
        <p:spPr>
          <a:xfrm>
            <a:off x="5053230" y="3335343"/>
            <a:ext cx="401051" cy="3878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2" name="直线箭头连接符 61">
            <a:extLst>
              <a:ext uri="{FF2B5EF4-FFF2-40B4-BE49-F238E27FC236}">
                <a16:creationId xmlns:a16="http://schemas.microsoft.com/office/drawing/2014/main" id="{453A1081-8F58-D687-5CA8-AFCAD24FBFA3}"/>
              </a:ext>
            </a:extLst>
          </p:cNvPr>
          <p:cNvCxnSpPr/>
          <p:nvPr/>
        </p:nvCxnSpPr>
        <p:spPr>
          <a:xfrm flipV="1">
            <a:off x="5052323" y="3739429"/>
            <a:ext cx="377048" cy="4515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3" name="直线箭头连接符 62">
            <a:extLst>
              <a:ext uri="{FF2B5EF4-FFF2-40B4-BE49-F238E27FC236}">
                <a16:creationId xmlns:a16="http://schemas.microsoft.com/office/drawing/2014/main" id="{E5AB0034-BB48-CC58-F4CD-C29F8D46BE23}"/>
              </a:ext>
            </a:extLst>
          </p:cNvPr>
          <p:cNvCxnSpPr>
            <a:stCxn id="51" idx="3"/>
          </p:cNvCxnSpPr>
          <p:nvPr/>
        </p:nvCxnSpPr>
        <p:spPr>
          <a:xfrm flipV="1">
            <a:off x="5742425" y="3287113"/>
            <a:ext cx="652089"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336" name="直线箭头连接符 14335">
            <a:extLst>
              <a:ext uri="{FF2B5EF4-FFF2-40B4-BE49-F238E27FC236}">
                <a16:creationId xmlns:a16="http://schemas.microsoft.com/office/drawing/2014/main" id="{D9626443-4572-3848-0B0A-DC92AC68E036}"/>
              </a:ext>
            </a:extLst>
          </p:cNvPr>
          <p:cNvCxnSpPr/>
          <p:nvPr/>
        </p:nvCxnSpPr>
        <p:spPr>
          <a:xfrm flipV="1">
            <a:off x="5742424" y="2805097"/>
            <a:ext cx="652089"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337" name="直线箭头连接符 14336">
            <a:extLst>
              <a:ext uri="{FF2B5EF4-FFF2-40B4-BE49-F238E27FC236}">
                <a16:creationId xmlns:a16="http://schemas.microsoft.com/office/drawing/2014/main" id="{A23931CE-A5E8-2A05-102F-504860846528}"/>
              </a:ext>
            </a:extLst>
          </p:cNvPr>
          <p:cNvCxnSpPr/>
          <p:nvPr/>
        </p:nvCxnSpPr>
        <p:spPr>
          <a:xfrm flipV="1">
            <a:off x="5742423" y="3792037"/>
            <a:ext cx="652089"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338" name="文本框 14337">
            <a:extLst>
              <a:ext uri="{FF2B5EF4-FFF2-40B4-BE49-F238E27FC236}">
                <a16:creationId xmlns:a16="http://schemas.microsoft.com/office/drawing/2014/main" id="{34777B18-8C10-795E-C390-B1B35F31B38E}"/>
              </a:ext>
            </a:extLst>
          </p:cNvPr>
          <p:cNvSpPr txBox="1"/>
          <p:nvPr/>
        </p:nvSpPr>
        <p:spPr>
          <a:xfrm>
            <a:off x="6453260" y="3111009"/>
            <a:ext cx="848309" cy="338554"/>
          </a:xfrm>
          <a:prstGeom prst="rect">
            <a:avLst/>
          </a:prstGeom>
          <a:noFill/>
        </p:spPr>
        <p:txBody>
          <a:bodyPr wrap="none" rtlCol="0">
            <a:spAutoFit/>
          </a:bodyPr>
          <a:lstStyle/>
          <a:p>
            <a:r>
              <a:rPr kumimoji="1" lang="en-US" altLang="zh-CN" sz="1600" dirty="0">
                <a:solidFill>
                  <a:srgbClr val="FF0000"/>
                </a:solidFill>
                <a:latin typeface="Times New Roman" panose="02020603050405020304" pitchFamily="18" charset="0"/>
                <a:cs typeface="Times New Roman" panose="02020603050405020304" pitchFamily="18" charset="0"/>
              </a:rPr>
              <a:t>Positive</a:t>
            </a:r>
            <a:endParaRPr kumimoji="1" lang="zh-CN" altLang="en-US" sz="1600" dirty="0">
              <a:solidFill>
                <a:srgbClr val="FF0000"/>
              </a:solidFill>
              <a:latin typeface="Times New Roman" panose="02020603050405020304" pitchFamily="18" charset="0"/>
              <a:cs typeface="Times New Roman" panose="02020603050405020304" pitchFamily="18" charset="0"/>
            </a:endParaRPr>
          </a:p>
        </p:txBody>
      </p:sp>
      <p:sp>
        <p:nvSpPr>
          <p:cNvPr id="14339" name="文本框 14338">
            <a:extLst>
              <a:ext uri="{FF2B5EF4-FFF2-40B4-BE49-F238E27FC236}">
                <a16:creationId xmlns:a16="http://schemas.microsoft.com/office/drawing/2014/main" id="{3B32EB66-B9CB-37D8-A5C3-590F2CF54452}"/>
              </a:ext>
            </a:extLst>
          </p:cNvPr>
          <p:cNvSpPr txBox="1"/>
          <p:nvPr/>
        </p:nvSpPr>
        <p:spPr>
          <a:xfrm>
            <a:off x="6466839" y="3605738"/>
            <a:ext cx="848309" cy="338554"/>
          </a:xfrm>
          <a:prstGeom prst="rect">
            <a:avLst/>
          </a:prstGeom>
          <a:noFill/>
        </p:spPr>
        <p:txBody>
          <a:bodyPr wrap="none" rtlCol="0">
            <a:spAutoFit/>
          </a:bodyPr>
          <a:lstStyle/>
          <a:p>
            <a:r>
              <a:rPr kumimoji="1" lang="en-US" altLang="zh-CN" sz="1600" dirty="0">
                <a:solidFill>
                  <a:srgbClr val="FF0000"/>
                </a:solidFill>
                <a:latin typeface="Times New Roman" panose="02020603050405020304" pitchFamily="18" charset="0"/>
                <a:cs typeface="Times New Roman" panose="02020603050405020304" pitchFamily="18" charset="0"/>
              </a:rPr>
              <a:t>Positive</a:t>
            </a:r>
            <a:endParaRPr kumimoji="1" lang="zh-CN" altLang="en-US" sz="1600" dirty="0">
              <a:solidFill>
                <a:srgbClr val="FF0000"/>
              </a:solidFill>
              <a:latin typeface="Times New Roman" panose="02020603050405020304" pitchFamily="18" charset="0"/>
              <a:cs typeface="Times New Roman" panose="02020603050405020304" pitchFamily="18" charset="0"/>
            </a:endParaRPr>
          </a:p>
        </p:txBody>
      </p:sp>
      <p:sp>
        <p:nvSpPr>
          <p:cNvPr id="14341" name="文本框 14340">
            <a:extLst>
              <a:ext uri="{FF2B5EF4-FFF2-40B4-BE49-F238E27FC236}">
                <a16:creationId xmlns:a16="http://schemas.microsoft.com/office/drawing/2014/main" id="{631B3529-8A73-EE05-37A6-7BD51E859D79}"/>
              </a:ext>
            </a:extLst>
          </p:cNvPr>
          <p:cNvSpPr txBox="1"/>
          <p:nvPr/>
        </p:nvSpPr>
        <p:spPr>
          <a:xfrm>
            <a:off x="6466839" y="2635820"/>
            <a:ext cx="926857" cy="338554"/>
          </a:xfrm>
          <a:prstGeom prst="rect">
            <a:avLst/>
          </a:prstGeom>
          <a:noFill/>
        </p:spPr>
        <p:txBody>
          <a:bodyPr wrap="none" rtlCol="0">
            <a:spAutoFit/>
          </a:bodyPr>
          <a:lstStyle/>
          <a:p>
            <a:r>
              <a:rPr kumimoji="1" lang="en-US" altLang="zh-CN" sz="1600" dirty="0">
                <a:solidFill>
                  <a:srgbClr val="FF0000"/>
                </a:solidFill>
                <a:latin typeface="Times New Roman" panose="02020603050405020304" pitchFamily="18" charset="0"/>
                <a:cs typeface="Times New Roman" panose="02020603050405020304" pitchFamily="18" charset="0"/>
              </a:rPr>
              <a:t>Negative</a:t>
            </a:r>
            <a:endParaRPr kumimoji="1" lang="zh-CN" altLang="en-US" sz="1600" dirty="0">
              <a:solidFill>
                <a:srgbClr val="FF0000"/>
              </a:solidFill>
              <a:latin typeface="Times New Roman" panose="02020603050405020304" pitchFamily="18" charset="0"/>
              <a:cs typeface="Times New Roman" panose="02020603050405020304" pitchFamily="18" charset="0"/>
            </a:endParaRPr>
          </a:p>
        </p:txBody>
      </p:sp>
      <p:pic>
        <p:nvPicPr>
          <p:cNvPr id="14342" name="图片 14341">
            <a:extLst>
              <a:ext uri="{FF2B5EF4-FFF2-40B4-BE49-F238E27FC236}">
                <a16:creationId xmlns:a16="http://schemas.microsoft.com/office/drawing/2014/main" id="{4EFD08B0-A5A5-9546-852E-CFA557F230A0}"/>
              </a:ext>
            </a:extLst>
          </p:cNvPr>
          <p:cNvPicPr>
            <a:picLocks noChangeAspect="1"/>
          </p:cNvPicPr>
          <p:nvPr/>
        </p:nvPicPr>
        <p:blipFill rotWithShape="1">
          <a:blip r:embed="rId5"/>
          <a:srcRect l="-14987" t="53811" r="1"/>
          <a:stretch/>
        </p:blipFill>
        <p:spPr>
          <a:xfrm>
            <a:off x="7387475" y="3277910"/>
            <a:ext cx="554926" cy="351961"/>
          </a:xfrm>
          <a:prstGeom prst="rect">
            <a:avLst/>
          </a:prstGeom>
        </p:spPr>
      </p:pic>
      <p:sp>
        <p:nvSpPr>
          <p:cNvPr id="14343" name="文本框 14342">
            <a:extLst>
              <a:ext uri="{FF2B5EF4-FFF2-40B4-BE49-F238E27FC236}">
                <a16:creationId xmlns:a16="http://schemas.microsoft.com/office/drawing/2014/main" id="{BCBC68BA-12FA-AA29-7E60-F46B75D8DB6E}"/>
              </a:ext>
            </a:extLst>
          </p:cNvPr>
          <p:cNvSpPr txBox="1"/>
          <p:nvPr/>
        </p:nvSpPr>
        <p:spPr>
          <a:xfrm>
            <a:off x="7122699" y="2970133"/>
            <a:ext cx="1173719" cy="307777"/>
          </a:xfrm>
          <a:prstGeom prst="rect">
            <a:avLst/>
          </a:prstGeom>
          <a:noFill/>
        </p:spPr>
        <p:txBody>
          <a:bodyPr wrap="none" rtlCol="0">
            <a:spAutoFit/>
          </a:bodyPr>
          <a:lstStyle/>
          <a:p>
            <a:r>
              <a:rPr kumimoji="1" lang="en-US" altLang="zh-CN" sz="1400" dirty="0">
                <a:solidFill>
                  <a:srgbClr val="0070C0"/>
                </a:solidFill>
                <a:latin typeface="Times New Roman" panose="02020603050405020304" pitchFamily="18" charset="0"/>
                <a:cs typeface="Times New Roman" panose="02020603050405020304" pitchFamily="18" charset="0"/>
              </a:rPr>
              <a:t>Inconsistency</a:t>
            </a:r>
            <a:endParaRPr kumimoji="1" lang="zh-CN" altLang="en-US" sz="14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0180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标题 3"/>
          <p:cNvSpPr>
            <a:spLocks noGrp="1"/>
          </p:cNvSpPr>
          <p:nvPr>
            <p:ph type="title" idx="4294967295"/>
          </p:nvPr>
        </p:nvSpPr>
        <p:spPr>
          <a:xfrm>
            <a:off x="363151" y="211632"/>
            <a:ext cx="5263926" cy="268047"/>
          </a:xfrm>
          <a:noFill/>
          <a:ln>
            <a:noFill/>
          </a:ln>
        </p:spPr>
        <p:txBody>
          <a:bodyPr vert="horz" wrap="square" lIns="0" tIns="0" rIns="0" bIns="45720" numCol="1" anchor="t" anchorCtr="0" compatLnSpc="1">
            <a:prstTxWarp prst="textNoShape">
              <a:avLst/>
            </a:prstTxWarp>
          </a:bodyPr>
          <a:lstStyle/>
          <a:p>
            <a:r>
              <a:rPr lang="en-US" altLang="zh-CN" sz="2300" b="1" dirty="0">
                <a:latin typeface="华文黑体_易方达" panose="02010600040101010101" pitchFamily="2" charset="-122"/>
                <a:ea typeface="华文黑体_易方达" panose="02010600040101010101" pitchFamily="2" charset="-122"/>
              </a:rPr>
              <a:t>Methodology</a:t>
            </a:r>
            <a:endParaRPr lang="zh-CN" altLang="en-US" sz="2300" b="1" dirty="0">
              <a:latin typeface="华文黑体_易方达" panose="02010600040101010101" pitchFamily="2" charset="-122"/>
              <a:ea typeface="华文黑体_易方达" panose="02010600040101010101" pitchFamily="2" charset="-122"/>
            </a:endParaRPr>
          </a:p>
        </p:txBody>
      </p:sp>
      <p:pic>
        <p:nvPicPr>
          <p:cNvPr id="2" name="图片 1">
            <a:extLst>
              <a:ext uri="{FF2B5EF4-FFF2-40B4-BE49-F238E27FC236}">
                <a16:creationId xmlns:a16="http://schemas.microsoft.com/office/drawing/2014/main" id="{E7B122DC-7374-3D14-26E8-E7D5772FF546}"/>
              </a:ext>
            </a:extLst>
          </p:cNvPr>
          <p:cNvPicPr>
            <a:picLocks noChangeAspect="1"/>
          </p:cNvPicPr>
          <p:nvPr/>
        </p:nvPicPr>
        <p:blipFill>
          <a:blip r:embed="rId2"/>
          <a:stretch>
            <a:fillRect/>
          </a:stretch>
        </p:blipFill>
        <p:spPr>
          <a:xfrm>
            <a:off x="3875015" y="4759546"/>
            <a:ext cx="2157209" cy="354169"/>
          </a:xfrm>
          <a:prstGeom prst="rect">
            <a:avLst/>
          </a:prstGeom>
        </p:spPr>
      </p:pic>
      <p:sp>
        <p:nvSpPr>
          <p:cNvPr id="3" name="矩形 2">
            <a:extLst>
              <a:ext uri="{FF2B5EF4-FFF2-40B4-BE49-F238E27FC236}">
                <a16:creationId xmlns:a16="http://schemas.microsoft.com/office/drawing/2014/main" id="{BB46FB39-44D2-4700-6CF3-6A208CADFD21}"/>
              </a:ext>
            </a:extLst>
          </p:cNvPr>
          <p:cNvSpPr/>
          <p:nvPr/>
        </p:nvSpPr>
        <p:spPr bwMode="auto">
          <a:xfrm>
            <a:off x="7297946" y="203004"/>
            <a:ext cx="1639019" cy="50033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4" name="矩形 3">
            <a:extLst>
              <a:ext uri="{FF2B5EF4-FFF2-40B4-BE49-F238E27FC236}">
                <a16:creationId xmlns:a16="http://schemas.microsoft.com/office/drawing/2014/main" id="{4293F7B6-DBD5-BD63-880D-8B6735A1DB32}"/>
              </a:ext>
            </a:extLst>
          </p:cNvPr>
          <p:cNvSpPr/>
          <p:nvPr/>
        </p:nvSpPr>
        <p:spPr bwMode="auto">
          <a:xfrm>
            <a:off x="323850" y="4759546"/>
            <a:ext cx="1220278" cy="23514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5" name="矩形 4">
            <a:extLst>
              <a:ext uri="{FF2B5EF4-FFF2-40B4-BE49-F238E27FC236}">
                <a16:creationId xmlns:a16="http://schemas.microsoft.com/office/drawing/2014/main" id="{D1AE8EEA-1665-F348-5A85-9B94BD73C7ED}"/>
              </a:ext>
            </a:extLst>
          </p:cNvPr>
          <p:cNvSpPr>
            <a:spLocks noChangeArrowheads="1"/>
          </p:cNvSpPr>
          <p:nvPr/>
        </p:nvSpPr>
        <p:spPr bwMode="auto">
          <a:xfrm>
            <a:off x="239874" y="888473"/>
            <a:ext cx="6552812" cy="354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8229" tIns="24115" rIns="48229" bIns="24115">
            <a:spAutoFit/>
          </a:bodyPr>
          <a:lstStyle>
            <a:lvl1pPr marL="342900" indent="-342900" algn="just" defTabSz="812800">
              <a:spcBef>
                <a:spcPct val="20000"/>
              </a:spcBef>
              <a:buClr>
                <a:srgbClr val="003366"/>
              </a:buClr>
              <a:buSzPct val="60000"/>
              <a:buFont typeface="Wingdings" panose="05000000000000000000" pitchFamily="2" charset="2"/>
              <a:buChar char="l"/>
              <a:defRPr sz="2400" b="1">
                <a:solidFill>
                  <a:schemeClr val="tx1"/>
                </a:solidFill>
                <a:latin typeface="楷体_GB2312" pitchFamily="49" charset="-122"/>
                <a:ea typeface="楷体_GB2312" pitchFamily="49" charset="-122"/>
              </a:defRPr>
            </a:lvl1pPr>
            <a:lvl2pPr marL="342900" indent="-342900" algn="just" defTabSz="812800">
              <a:spcBef>
                <a:spcPct val="20000"/>
              </a:spcBef>
              <a:buClr>
                <a:srgbClr val="003366"/>
              </a:buClr>
              <a:buSzPct val="30000"/>
              <a:buFont typeface="Wingdings" panose="05000000000000000000" pitchFamily="2" charset="2"/>
              <a:buChar char="u"/>
              <a:defRPr sz="2200">
                <a:solidFill>
                  <a:schemeClr val="tx1"/>
                </a:solidFill>
                <a:latin typeface="楷体_GB2312" pitchFamily="49" charset="-122"/>
                <a:ea typeface="楷体_GB2312" pitchFamily="49" charset="-122"/>
              </a:defRPr>
            </a:lvl2pPr>
            <a:lvl3pPr marL="1143000" indent="-228600" defTabSz="812800">
              <a:spcBef>
                <a:spcPct val="20000"/>
              </a:spcBef>
              <a:buClr>
                <a:srgbClr val="FF0000"/>
              </a:buClr>
              <a:buSzPct val="45000"/>
              <a:buFont typeface="Monotype Sorts" charset="2"/>
              <a:buChar char="l"/>
              <a:defRPr sz="2000">
                <a:solidFill>
                  <a:schemeClr val="tx1"/>
                </a:solidFill>
                <a:latin typeface="楷体_GB2312" pitchFamily="49" charset="-122"/>
                <a:ea typeface="楷体_GB2312" pitchFamily="49" charset="-122"/>
              </a:defRPr>
            </a:lvl3pPr>
            <a:lvl4pPr marL="1600200" indent="-228600" defTabSz="812800">
              <a:spcBef>
                <a:spcPct val="20000"/>
              </a:spcBef>
              <a:buClr>
                <a:srgbClr val="CC0000"/>
              </a:buClr>
              <a:buSzPct val="100000"/>
              <a:buFont typeface="Symbol" panose="05050102010706020507" pitchFamily="18" charset="2"/>
              <a:buChar char="-"/>
              <a:defRPr>
                <a:solidFill>
                  <a:srgbClr val="003366"/>
                </a:solidFill>
                <a:latin typeface="楷体_GB2312" pitchFamily="49" charset="-122"/>
                <a:ea typeface="楷体_GB2312" pitchFamily="49" charset="-122"/>
              </a:defRPr>
            </a:lvl4pPr>
            <a:lvl5pPr marL="2057400" indent="-228600" defTabSz="812800">
              <a:spcBef>
                <a:spcPct val="20000"/>
              </a:spcBef>
              <a:buClr>
                <a:srgbClr val="FF0000"/>
              </a:buClr>
              <a:buSzPct val="40000"/>
              <a:buFont typeface="Monotype Sorts" charset="2"/>
              <a:buChar char="l"/>
              <a:defRPr sz="1600">
                <a:solidFill>
                  <a:srgbClr val="003366"/>
                </a:solidFill>
                <a:latin typeface="楷体_GB2312" pitchFamily="49" charset="-122"/>
                <a:ea typeface="楷体_GB2312" pitchFamily="49" charset="-122"/>
              </a:defRPr>
            </a:lvl5pPr>
            <a:lvl6pPr marL="25146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6pPr>
            <a:lvl7pPr marL="29718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7pPr>
            <a:lvl8pPr marL="34290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8pPr>
            <a:lvl9pPr marL="38862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9pPr>
          </a:lstStyle>
          <a:p>
            <a:pPr marL="0" lvl="1" indent="0" algn="l" defTabSz="457200" eaLnBrk="0" hangingPunct="0">
              <a:lnSpc>
                <a:spcPct val="150000"/>
              </a:lnSpc>
              <a:spcBef>
                <a:spcPts val="0"/>
              </a:spcBef>
              <a:buSzPct val="60000"/>
              <a:buNone/>
              <a:defRPr/>
            </a:pPr>
            <a:r>
              <a:rPr lang="en-US" altLang="zh-CN" sz="1500" dirty="0">
                <a:solidFill>
                  <a:srgbClr val="3C3C3C"/>
                </a:solidFill>
                <a:latin typeface="华文黑体_易方达" panose="02010600040101010101" pitchFamily="2" charset="-122"/>
                <a:ea typeface="华文黑体_易方达" panose="02010600040101010101" pitchFamily="2" charset="-122"/>
                <a:cs typeface="华文黑体" panose="02010600040101010101" pitchFamily="2" charset="-122"/>
              </a:rPr>
              <a:t>Stage2: Feature ranking</a:t>
            </a:r>
            <a:endParaRPr lang="en" altLang="zh-CN" sz="1500" dirty="0">
              <a:solidFill>
                <a:srgbClr val="3C3C3C"/>
              </a:solidFill>
              <a:latin typeface="华文黑体_易方达" panose="02010600040101010101" pitchFamily="2" charset="-122"/>
              <a:ea typeface="华文黑体_易方达" panose="02010600040101010101" pitchFamily="2" charset="-122"/>
              <a:cs typeface="华文黑体" panose="02010600040101010101" pitchFamily="2" charset="-122"/>
            </a:endParaRPr>
          </a:p>
        </p:txBody>
      </p:sp>
      <p:sp>
        <p:nvSpPr>
          <p:cNvPr id="6" name="矩形 4">
            <a:extLst>
              <a:ext uri="{FF2B5EF4-FFF2-40B4-BE49-F238E27FC236}">
                <a16:creationId xmlns:a16="http://schemas.microsoft.com/office/drawing/2014/main" id="{B2DB6A24-114B-5A73-8308-578BBCA2E9AF}"/>
              </a:ext>
            </a:extLst>
          </p:cNvPr>
          <p:cNvSpPr>
            <a:spLocks noChangeArrowheads="1"/>
          </p:cNvSpPr>
          <p:nvPr/>
        </p:nvSpPr>
        <p:spPr bwMode="auto">
          <a:xfrm>
            <a:off x="239874" y="1273790"/>
            <a:ext cx="8764167" cy="56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8229" tIns="24115" rIns="48229" bIns="24115">
            <a:spAutoFit/>
          </a:bodyPr>
          <a:lstStyle>
            <a:lvl1pPr marL="342900" indent="-342900" algn="just" defTabSz="812800">
              <a:spcBef>
                <a:spcPct val="20000"/>
              </a:spcBef>
              <a:buClr>
                <a:srgbClr val="003366"/>
              </a:buClr>
              <a:buSzPct val="60000"/>
              <a:buFont typeface="Wingdings" panose="05000000000000000000" pitchFamily="2" charset="2"/>
              <a:buChar char="l"/>
              <a:defRPr sz="2400" b="1">
                <a:solidFill>
                  <a:schemeClr val="tx1"/>
                </a:solidFill>
                <a:latin typeface="楷体_GB2312" pitchFamily="49" charset="-122"/>
                <a:ea typeface="楷体_GB2312" pitchFamily="49" charset="-122"/>
              </a:defRPr>
            </a:lvl1pPr>
            <a:lvl2pPr marL="342900" indent="-342900" algn="just" defTabSz="812800">
              <a:spcBef>
                <a:spcPct val="20000"/>
              </a:spcBef>
              <a:buClr>
                <a:srgbClr val="003366"/>
              </a:buClr>
              <a:buSzPct val="30000"/>
              <a:buFont typeface="Wingdings" panose="05000000000000000000" pitchFamily="2" charset="2"/>
              <a:buChar char="u"/>
              <a:defRPr sz="2200">
                <a:solidFill>
                  <a:schemeClr val="tx1"/>
                </a:solidFill>
                <a:latin typeface="楷体_GB2312" pitchFamily="49" charset="-122"/>
                <a:ea typeface="楷体_GB2312" pitchFamily="49" charset="-122"/>
              </a:defRPr>
            </a:lvl2pPr>
            <a:lvl3pPr marL="1143000" indent="-228600" defTabSz="812800">
              <a:spcBef>
                <a:spcPct val="20000"/>
              </a:spcBef>
              <a:buClr>
                <a:srgbClr val="FF0000"/>
              </a:buClr>
              <a:buSzPct val="45000"/>
              <a:buFont typeface="Monotype Sorts" charset="2"/>
              <a:buChar char="l"/>
              <a:defRPr sz="2000">
                <a:solidFill>
                  <a:schemeClr val="tx1"/>
                </a:solidFill>
                <a:latin typeface="楷体_GB2312" pitchFamily="49" charset="-122"/>
                <a:ea typeface="楷体_GB2312" pitchFamily="49" charset="-122"/>
              </a:defRPr>
            </a:lvl3pPr>
            <a:lvl4pPr marL="1600200" indent="-228600" defTabSz="812800">
              <a:spcBef>
                <a:spcPct val="20000"/>
              </a:spcBef>
              <a:buClr>
                <a:srgbClr val="CC0000"/>
              </a:buClr>
              <a:buSzPct val="100000"/>
              <a:buFont typeface="Symbol" panose="05050102010706020507" pitchFamily="18" charset="2"/>
              <a:buChar char="-"/>
              <a:defRPr>
                <a:solidFill>
                  <a:srgbClr val="003366"/>
                </a:solidFill>
                <a:latin typeface="楷体_GB2312" pitchFamily="49" charset="-122"/>
                <a:ea typeface="楷体_GB2312" pitchFamily="49" charset="-122"/>
              </a:defRPr>
            </a:lvl4pPr>
            <a:lvl5pPr marL="2057400" indent="-228600" defTabSz="812800">
              <a:spcBef>
                <a:spcPct val="20000"/>
              </a:spcBef>
              <a:buClr>
                <a:srgbClr val="FF0000"/>
              </a:buClr>
              <a:buSzPct val="40000"/>
              <a:buFont typeface="Monotype Sorts" charset="2"/>
              <a:buChar char="l"/>
              <a:defRPr sz="1600">
                <a:solidFill>
                  <a:srgbClr val="003366"/>
                </a:solidFill>
                <a:latin typeface="楷体_GB2312" pitchFamily="49" charset="-122"/>
                <a:ea typeface="楷体_GB2312" pitchFamily="49" charset="-122"/>
              </a:defRPr>
            </a:lvl5pPr>
            <a:lvl6pPr marL="25146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6pPr>
            <a:lvl7pPr marL="29718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7pPr>
            <a:lvl8pPr marL="34290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8pPr>
            <a:lvl9pPr marL="38862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9pPr>
          </a:lstStyle>
          <a:p>
            <a:pPr marL="0" lvl="1" indent="0" algn="l" defTabSz="457200" eaLnBrk="0" hangingPunct="0">
              <a:lnSpc>
                <a:spcPct val="150000"/>
              </a:lnSpc>
              <a:spcBef>
                <a:spcPts val="0"/>
              </a:spcBef>
              <a:buSzPct val="60000"/>
              <a:buNone/>
              <a:defRPr/>
            </a:pPr>
            <a:r>
              <a:rPr lang="zh-CN" altLang="en-US" sz="1200" dirty="0">
                <a:solidFill>
                  <a:srgbClr val="3C3C3C"/>
                </a:solidFill>
                <a:latin typeface="Arial" charset="0"/>
                <a:ea typeface="华文黑体_易方达" panose="02010600040101010101" pitchFamily="2" charset="-122"/>
              </a:rPr>
              <a:t>假设向量空间中位置相似的样本具有类似的特征。如果一个</a:t>
            </a:r>
            <a:r>
              <a:rPr lang="en-US" altLang="zh-CN" sz="1200" dirty="0">
                <a:solidFill>
                  <a:srgbClr val="3C3C3C"/>
                </a:solidFill>
                <a:latin typeface="Arial" charset="0"/>
                <a:ea typeface="华文黑体_易方达" panose="02010600040101010101" pitchFamily="2" charset="-122"/>
              </a:rPr>
              <a:t>feature</a:t>
            </a:r>
            <a:r>
              <a:rPr lang="zh-CN" altLang="en-US" sz="1200" dirty="0">
                <a:solidFill>
                  <a:srgbClr val="3C3C3C"/>
                </a:solidFill>
                <a:latin typeface="Arial" charset="0"/>
                <a:ea typeface="华文黑体_易方达" panose="02010600040101010101" pitchFamily="2" charset="-122"/>
              </a:rPr>
              <a:t>对分类结果有着决定性作用，那么包含该</a:t>
            </a:r>
            <a:r>
              <a:rPr lang="en-US" altLang="zh-CN" sz="1200" dirty="0">
                <a:solidFill>
                  <a:srgbClr val="3C3C3C"/>
                </a:solidFill>
                <a:latin typeface="Arial" charset="0"/>
                <a:ea typeface="华文黑体_易方达" panose="02010600040101010101" pitchFamily="2" charset="-122"/>
              </a:rPr>
              <a:t>feature</a:t>
            </a:r>
            <a:r>
              <a:rPr lang="zh-CN" altLang="en-US" sz="1200" dirty="0">
                <a:solidFill>
                  <a:srgbClr val="3C3C3C"/>
                </a:solidFill>
                <a:latin typeface="Arial" charset="0"/>
                <a:ea typeface="华文黑体_易方达" panose="02010600040101010101" pitchFamily="2" charset="-122"/>
              </a:rPr>
              <a:t>的样本们，真实标签应该一致。</a:t>
            </a:r>
          </a:p>
        </p:txBody>
      </p:sp>
      <p:sp>
        <p:nvSpPr>
          <p:cNvPr id="14489" name="圆角矩形 14488">
            <a:extLst>
              <a:ext uri="{FF2B5EF4-FFF2-40B4-BE49-F238E27FC236}">
                <a16:creationId xmlns:a16="http://schemas.microsoft.com/office/drawing/2014/main" id="{E1B9CA41-6363-EE3F-A696-769983B116C0}"/>
              </a:ext>
            </a:extLst>
          </p:cNvPr>
          <p:cNvSpPr/>
          <p:nvPr/>
        </p:nvSpPr>
        <p:spPr>
          <a:xfrm>
            <a:off x="571547" y="2012867"/>
            <a:ext cx="7780949" cy="2661770"/>
          </a:xfrm>
          <a:prstGeom prst="roundRect">
            <a:avLst/>
          </a:prstGeom>
          <a:noFill/>
          <a:ln w="19050">
            <a:solidFill>
              <a:schemeClr val="accent6">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490" name="文本框 14489">
            <a:extLst>
              <a:ext uri="{FF2B5EF4-FFF2-40B4-BE49-F238E27FC236}">
                <a16:creationId xmlns:a16="http://schemas.microsoft.com/office/drawing/2014/main" id="{C532A663-5783-E061-C83C-53E7BE0B9C64}"/>
              </a:ext>
            </a:extLst>
          </p:cNvPr>
          <p:cNvSpPr txBox="1"/>
          <p:nvPr/>
        </p:nvSpPr>
        <p:spPr>
          <a:xfrm>
            <a:off x="7088543" y="4834798"/>
            <a:ext cx="2031227" cy="338554"/>
          </a:xfrm>
          <a:prstGeom prst="rect">
            <a:avLst/>
          </a:prstGeom>
          <a:noFill/>
        </p:spPr>
        <p:txBody>
          <a:bodyPr wrap="square" rtlCol="0">
            <a:spAutoFit/>
          </a:bodyPr>
          <a:lstStyle/>
          <a:p>
            <a:r>
              <a:rPr kumimoji="1" lang="en-US" altLang="zh-CN" sz="1600" dirty="0">
                <a:solidFill>
                  <a:schemeClr val="bg1"/>
                </a:solidFill>
                <a:latin typeface="Arial" panose="020B0604020202020204" pitchFamily="34" charset="0"/>
                <a:cs typeface="Arial" panose="020B0604020202020204" pitchFamily="34" charset="0"/>
              </a:rPr>
              <a:t>Features Ranking</a:t>
            </a:r>
            <a:endParaRPr kumimoji="1" lang="zh-CN" altLang="en-US" sz="1600" dirty="0">
              <a:solidFill>
                <a:schemeClr val="bg1"/>
              </a:solidFill>
              <a:latin typeface="Arial" panose="020B0604020202020204" pitchFamily="34" charset="0"/>
              <a:cs typeface="Arial" panose="020B0604020202020204" pitchFamily="34" charset="0"/>
            </a:endParaRPr>
          </a:p>
        </p:txBody>
      </p:sp>
      <p:sp>
        <p:nvSpPr>
          <p:cNvPr id="14491" name="圆角矩形 14490">
            <a:extLst>
              <a:ext uri="{FF2B5EF4-FFF2-40B4-BE49-F238E27FC236}">
                <a16:creationId xmlns:a16="http://schemas.microsoft.com/office/drawing/2014/main" id="{D04D2427-E062-6A4B-491E-3CC8C0A20522}"/>
              </a:ext>
            </a:extLst>
          </p:cNvPr>
          <p:cNvSpPr/>
          <p:nvPr/>
        </p:nvSpPr>
        <p:spPr>
          <a:xfrm>
            <a:off x="1894425" y="2263718"/>
            <a:ext cx="1868017" cy="21759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492" name="文本框 14491">
            <a:extLst>
              <a:ext uri="{FF2B5EF4-FFF2-40B4-BE49-F238E27FC236}">
                <a16:creationId xmlns:a16="http://schemas.microsoft.com/office/drawing/2014/main" id="{E3A8FCEC-E860-3B4E-2193-420A945014E1}"/>
              </a:ext>
            </a:extLst>
          </p:cNvPr>
          <p:cNvSpPr txBox="1"/>
          <p:nvPr/>
        </p:nvSpPr>
        <p:spPr>
          <a:xfrm>
            <a:off x="2562855" y="2347387"/>
            <a:ext cx="627095" cy="338554"/>
          </a:xfrm>
          <a:prstGeom prst="rect">
            <a:avLst/>
          </a:prstGeom>
          <a:noFill/>
        </p:spPr>
        <p:txBody>
          <a:bodyPr wrap="none" rtlCol="0">
            <a:spAutoFit/>
          </a:bodyPr>
          <a:lstStyle/>
          <a:p>
            <a:r>
              <a:rPr kumimoji="1" lang="en-US" altLang="zh-CN" sz="1600" dirty="0">
                <a:latin typeface="Times New Roman" panose="02020603050405020304" pitchFamily="18" charset="0"/>
                <a:cs typeface="Times New Roman" panose="02020603050405020304" pitchFamily="18" charset="0"/>
              </a:rPr>
              <a:t>KNN</a:t>
            </a:r>
            <a:endParaRPr kumimoji="1" lang="zh-CN" altLang="en-US" sz="1600" dirty="0">
              <a:latin typeface="Times New Roman" panose="02020603050405020304" pitchFamily="18" charset="0"/>
              <a:cs typeface="Times New Roman" panose="02020603050405020304" pitchFamily="18" charset="0"/>
            </a:endParaRPr>
          </a:p>
        </p:txBody>
      </p:sp>
      <p:cxnSp>
        <p:nvCxnSpPr>
          <p:cNvPr id="14493" name="直线箭头连接符 14492">
            <a:extLst>
              <a:ext uri="{FF2B5EF4-FFF2-40B4-BE49-F238E27FC236}">
                <a16:creationId xmlns:a16="http://schemas.microsoft.com/office/drawing/2014/main" id="{66E7D6D2-B4BD-C222-AFDA-6D39B93422D2}"/>
              </a:ext>
            </a:extLst>
          </p:cNvPr>
          <p:cNvCxnSpPr/>
          <p:nvPr/>
        </p:nvCxnSpPr>
        <p:spPr>
          <a:xfrm>
            <a:off x="3762442" y="3213404"/>
            <a:ext cx="414512"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14495" name="文本框 14494">
            <a:extLst>
              <a:ext uri="{FF2B5EF4-FFF2-40B4-BE49-F238E27FC236}">
                <a16:creationId xmlns:a16="http://schemas.microsoft.com/office/drawing/2014/main" id="{8F78826F-6840-A9BD-D7E6-A747E8524649}"/>
              </a:ext>
            </a:extLst>
          </p:cNvPr>
          <p:cNvSpPr txBox="1"/>
          <p:nvPr/>
        </p:nvSpPr>
        <p:spPr>
          <a:xfrm>
            <a:off x="6944904" y="2943046"/>
            <a:ext cx="1091966" cy="584775"/>
          </a:xfrm>
          <a:prstGeom prst="rect">
            <a:avLst/>
          </a:prstGeom>
          <a:noFill/>
        </p:spPr>
        <p:txBody>
          <a:bodyPr wrap="none" rtlCol="0">
            <a:spAutoFit/>
          </a:bodyPr>
          <a:lstStyle/>
          <a:p>
            <a:r>
              <a:rPr kumimoji="1" lang="en-US" altLang="zh-CN" sz="1600" dirty="0">
                <a:latin typeface="Times New Roman" panose="02020603050405020304" pitchFamily="18" charset="0"/>
                <a:cs typeface="Times New Roman" panose="02020603050405020304" pitchFamily="18" charset="0"/>
              </a:rPr>
              <a:t>Ranking</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&amp;</a:t>
            </a:r>
          </a:p>
          <a:p>
            <a:r>
              <a:rPr kumimoji="1" lang="en-US" altLang="zh-CN" sz="1600" dirty="0">
                <a:latin typeface="Times New Roman" panose="02020603050405020304" pitchFamily="18" charset="0"/>
                <a:cs typeface="Times New Roman" panose="02020603050405020304" pitchFamily="18" charset="0"/>
              </a:rPr>
              <a:t>Selecting</a:t>
            </a:r>
            <a:endParaRPr kumimoji="1" lang="zh-CN" altLang="en-US" sz="1600" dirty="0">
              <a:latin typeface="Times New Roman" panose="02020603050405020304" pitchFamily="18" charset="0"/>
              <a:cs typeface="Times New Roman" panose="02020603050405020304" pitchFamily="18" charset="0"/>
            </a:endParaRPr>
          </a:p>
        </p:txBody>
      </p:sp>
      <p:sp>
        <p:nvSpPr>
          <p:cNvPr id="14497" name="椭圆 14496">
            <a:extLst>
              <a:ext uri="{FF2B5EF4-FFF2-40B4-BE49-F238E27FC236}">
                <a16:creationId xmlns:a16="http://schemas.microsoft.com/office/drawing/2014/main" id="{E1A6A1D8-7EAB-BCAF-BC63-2B88071D1E74}"/>
              </a:ext>
            </a:extLst>
          </p:cNvPr>
          <p:cNvSpPr/>
          <p:nvPr/>
        </p:nvSpPr>
        <p:spPr>
          <a:xfrm>
            <a:off x="3439454" y="3588159"/>
            <a:ext cx="272318" cy="25556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498" name="椭圆 14497">
            <a:extLst>
              <a:ext uri="{FF2B5EF4-FFF2-40B4-BE49-F238E27FC236}">
                <a16:creationId xmlns:a16="http://schemas.microsoft.com/office/drawing/2014/main" id="{6B00B1EB-58AF-5372-E76E-1512850A8B37}"/>
              </a:ext>
            </a:extLst>
          </p:cNvPr>
          <p:cNvSpPr/>
          <p:nvPr/>
        </p:nvSpPr>
        <p:spPr>
          <a:xfrm>
            <a:off x="849867" y="3191147"/>
            <a:ext cx="272317" cy="25556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503" name="椭圆 14502">
            <a:extLst>
              <a:ext uri="{FF2B5EF4-FFF2-40B4-BE49-F238E27FC236}">
                <a16:creationId xmlns:a16="http://schemas.microsoft.com/office/drawing/2014/main" id="{BFB5C812-7BFA-FBBC-E28D-60FA84921B3B}"/>
              </a:ext>
            </a:extLst>
          </p:cNvPr>
          <p:cNvSpPr/>
          <p:nvPr/>
        </p:nvSpPr>
        <p:spPr>
          <a:xfrm>
            <a:off x="2718896" y="3340628"/>
            <a:ext cx="272317" cy="25556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504" name="椭圆 14503">
            <a:extLst>
              <a:ext uri="{FF2B5EF4-FFF2-40B4-BE49-F238E27FC236}">
                <a16:creationId xmlns:a16="http://schemas.microsoft.com/office/drawing/2014/main" id="{E226FDA7-44FF-5154-1970-2A9901E93064}"/>
              </a:ext>
            </a:extLst>
          </p:cNvPr>
          <p:cNvSpPr/>
          <p:nvPr/>
        </p:nvSpPr>
        <p:spPr>
          <a:xfrm>
            <a:off x="2410295" y="2807711"/>
            <a:ext cx="272319" cy="25556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505" name="椭圆 14504">
            <a:extLst>
              <a:ext uri="{FF2B5EF4-FFF2-40B4-BE49-F238E27FC236}">
                <a16:creationId xmlns:a16="http://schemas.microsoft.com/office/drawing/2014/main" id="{F89B33F8-DCEF-5909-1D8F-76E4C3FBD4F2}"/>
              </a:ext>
            </a:extLst>
          </p:cNvPr>
          <p:cNvSpPr/>
          <p:nvPr/>
        </p:nvSpPr>
        <p:spPr>
          <a:xfrm>
            <a:off x="3108434" y="3006480"/>
            <a:ext cx="272318" cy="25556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506" name="椭圆 14505">
            <a:extLst>
              <a:ext uri="{FF2B5EF4-FFF2-40B4-BE49-F238E27FC236}">
                <a16:creationId xmlns:a16="http://schemas.microsoft.com/office/drawing/2014/main" id="{3AE33DB9-08DF-7BFD-ADE5-D88919F47813}"/>
              </a:ext>
            </a:extLst>
          </p:cNvPr>
          <p:cNvSpPr/>
          <p:nvPr/>
        </p:nvSpPr>
        <p:spPr>
          <a:xfrm>
            <a:off x="2726219" y="3742475"/>
            <a:ext cx="272318" cy="25556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507" name="椭圆 14506">
            <a:extLst>
              <a:ext uri="{FF2B5EF4-FFF2-40B4-BE49-F238E27FC236}">
                <a16:creationId xmlns:a16="http://schemas.microsoft.com/office/drawing/2014/main" id="{67110938-6286-6C6D-D0FF-BFC2DC99EA5F}"/>
              </a:ext>
            </a:extLst>
          </p:cNvPr>
          <p:cNvSpPr/>
          <p:nvPr/>
        </p:nvSpPr>
        <p:spPr>
          <a:xfrm>
            <a:off x="2134496" y="3459451"/>
            <a:ext cx="272318" cy="25556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4508" name="直线连接符 14507">
            <a:extLst>
              <a:ext uri="{FF2B5EF4-FFF2-40B4-BE49-F238E27FC236}">
                <a16:creationId xmlns:a16="http://schemas.microsoft.com/office/drawing/2014/main" id="{3BC5A3E5-4F1B-21ED-0B26-69D7D70CE81D}"/>
              </a:ext>
            </a:extLst>
          </p:cNvPr>
          <p:cNvCxnSpPr>
            <a:cxnSpLocks/>
            <a:stCxn id="14503" idx="7"/>
            <a:endCxn id="14505" idx="3"/>
          </p:cNvCxnSpPr>
          <p:nvPr/>
        </p:nvCxnSpPr>
        <p:spPr>
          <a:xfrm flipV="1">
            <a:off x="2951333" y="3224617"/>
            <a:ext cx="196981" cy="153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09" name="直线连接符 14508">
            <a:extLst>
              <a:ext uri="{FF2B5EF4-FFF2-40B4-BE49-F238E27FC236}">
                <a16:creationId xmlns:a16="http://schemas.microsoft.com/office/drawing/2014/main" id="{03F2B277-B67C-9144-30DB-2B722841702B}"/>
              </a:ext>
            </a:extLst>
          </p:cNvPr>
          <p:cNvCxnSpPr>
            <a:cxnSpLocks/>
            <a:stCxn id="14503" idx="5"/>
            <a:endCxn id="14497" idx="2"/>
          </p:cNvCxnSpPr>
          <p:nvPr/>
        </p:nvCxnSpPr>
        <p:spPr>
          <a:xfrm>
            <a:off x="2951333" y="3558764"/>
            <a:ext cx="488121" cy="1571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10" name="直线连接符 14509">
            <a:extLst>
              <a:ext uri="{FF2B5EF4-FFF2-40B4-BE49-F238E27FC236}">
                <a16:creationId xmlns:a16="http://schemas.microsoft.com/office/drawing/2014/main" id="{DA6CC3FD-CFD4-65B8-51EF-AE5274A35D6E}"/>
              </a:ext>
            </a:extLst>
          </p:cNvPr>
          <p:cNvCxnSpPr>
            <a:cxnSpLocks/>
            <a:stCxn id="14503" idx="4"/>
            <a:endCxn id="14506" idx="0"/>
          </p:cNvCxnSpPr>
          <p:nvPr/>
        </p:nvCxnSpPr>
        <p:spPr>
          <a:xfrm>
            <a:off x="2855055" y="3596190"/>
            <a:ext cx="7323" cy="1462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11" name="直线箭头连接符 14510">
            <a:extLst>
              <a:ext uri="{FF2B5EF4-FFF2-40B4-BE49-F238E27FC236}">
                <a16:creationId xmlns:a16="http://schemas.microsoft.com/office/drawing/2014/main" id="{04359716-BBF0-8654-67AF-DE26DD816906}"/>
              </a:ext>
            </a:extLst>
          </p:cNvPr>
          <p:cNvCxnSpPr>
            <a:cxnSpLocks/>
          </p:cNvCxnSpPr>
          <p:nvPr/>
        </p:nvCxnSpPr>
        <p:spPr>
          <a:xfrm flipV="1">
            <a:off x="1122184" y="3310366"/>
            <a:ext cx="765542" cy="4045"/>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4512" name="直线连接符 14511">
            <a:extLst>
              <a:ext uri="{FF2B5EF4-FFF2-40B4-BE49-F238E27FC236}">
                <a16:creationId xmlns:a16="http://schemas.microsoft.com/office/drawing/2014/main" id="{D60AF40A-F8DD-8503-CCEE-9CC48AF24387}"/>
              </a:ext>
            </a:extLst>
          </p:cNvPr>
          <p:cNvCxnSpPr>
            <a:cxnSpLocks/>
            <a:stCxn id="14503" idx="1"/>
            <a:endCxn id="14504" idx="4"/>
          </p:cNvCxnSpPr>
          <p:nvPr/>
        </p:nvCxnSpPr>
        <p:spPr>
          <a:xfrm flipH="1" flipV="1">
            <a:off x="2546455" y="3063274"/>
            <a:ext cx="212321" cy="3147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13" name="直线连接符 14512">
            <a:extLst>
              <a:ext uri="{FF2B5EF4-FFF2-40B4-BE49-F238E27FC236}">
                <a16:creationId xmlns:a16="http://schemas.microsoft.com/office/drawing/2014/main" id="{FAE2B5DD-2141-3C86-F131-136EF3FA515B}"/>
              </a:ext>
            </a:extLst>
          </p:cNvPr>
          <p:cNvCxnSpPr>
            <a:cxnSpLocks/>
            <a:stCxn id="14503" idx="2"/>
            <a:endCxn id="14507" idx="6"/>
          </p:cNvCxnSpPr>
          <p:nvPr/>
        </p:nvCxnSpPr>
        <p:spPr>
          <a:xfrm flipH="1">
            <a:off x="2406814" y="3468409"/>
            <a:ext cx="312082" cy="1188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514" name="圆角矩形 14513">
            <a:extLst>
              <a:ext uri="{FF2B5EF4-FFF2-40B4-BE49-F238E27FC236}">
                <a16:creationId xmlns:a16="http://schemas.microsoft.com/office/drawing/2014/main" id="{983ED1D1-EA90-3D16-CA4F-951FA92413F7}"/>
              </a:ext>
            </a:extLst>
          </p:cNvPr>
          <p:cNvSpPr/>
          <p:nvPr/>
        </p:nvSpPr>
        <p:spPr>
          <a:xfrm>
            <a:off x="4188060" y="2818379"/>
            <a:ext cx="2194539" cy="85563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515" name="文本框 14514">
            <a:extLst>
              <a:ext uri="{FF2B5EF4-FFF2-40B4-BE49-F238E27FC236}">
                <a16:creationId xmlns:a16="http://schemas.microsoft.com/office/drawing/2014/main" id="{4B11B814-ABF4-24B9-29F6-00148AD6726A}"/>
              </a:ext>
            </a:extLst>
          </p:cNvPr>
          <p:cNvSpPr txBox="1"/>
          <p:nvPr/>
        </p:nvSpPr>
        <p:spPr>
          <a:xfrm>
            <a:off x="4411627" y="2809645"/>
            <a:ext cx="1789272" cy="338554"/>
          </a:xfrm>
          <a:prstGeom prst="rect">
            <a:avLst/>
          </a:prstGeom>
          <a:noFill/>
        </p:spPr>
        <p:txBody>
          <a:bodyPr wrap="none" rtlCol="0">
            <a:spAutoFit/>
          </a:bodyPr>
          <a:lstStyle/>
          <a:p>
            <a:r>
              <a:rPr kumimoji="1" lang="en-US" altLang="zh-CN" sz="1600" dirty="0">
                <a:latin typeface="Times New Roman" panose="02020603050405020304" pitchFamily="18" charset="0"/>
                <a:cs typeface="Times New Roman" panose="02020603050405020304" pitchFamily="18" charset="0"/>
              </a:rPr>
              <a:t>Computing</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entropy</a:t>
            </a:r>
            <a:endParaRPr kumimoji="1" lang="zh-CN" altLang="en-US" sz="1600" dirty="0">
              <a:latin typeface="Times New Roman" panose="02020603050405020304" pitchFamily="18" charset="0"/>
              <a:cs typeface="Times New Roman" panose="02020603050405020304" pitchFamily="18" charset="0"/>
            </a:endParaRPr>
          </a:p>
        </p:txBody>
      </p:sp>
      <p:sp>
        <p:nvSpPr>
          <p:cNvPr id="14516" name="椭圆 14515">
            <a:extLst>
              <a:ext uri="{FF2B5EF4-FFF2-40B4-BE49-F238E27FC236}">
                <a16:creationId xmlns:a16="http://schemas.microsoft.com/office/drawing/2014/main" id="{71E4D484-D6D2-B9C4-8319-B065A85F5B99}"/>
              </a:ext>
            </a:extLst>
          </p:cNvPr>
          <p:cNvSpPr/>
          <p:nvPr/>
        </p:nvSpPr>
        <p:spPr>
          <a:xfrm>
            <a:off x="5536818" y="3215368"/>
            <a:ext cx="272318" cy="25556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517" name="椭圆 14516">
            <a:extLst>
              <a:ext uri="{FF2B5EF4-FFF2-40B4-BE49-F238E27FC236}">
                <a16:creationId xmlns:a16="http://schemas.microsoft.com/office/drawing/2014/main" id="{D860426C-6425-C8E4-B4E1-DC2F0E730C1D}"/>
              </a:ext>
            </a:extLst>
          </p:cNvPr>
          <p:cNvSpPr/>
          <p:nvPr/>
        </p:nvSpPr>
        <p:spPr>
          <a:xfrm>
            <a:off x="4937299" y="3204767"/>
            <a:ext cx="272319" cy="25556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518" name="椭圆 14517">
            <a:extLst>
              <a:ext uri="{FF2B5EF4-FFF2-40B4-BE49-F238E27FC236}">
                <a16:creationId xmlns:a16="http://schemas.microsoft.com/office/drawing/2014/main" id="{2FB23878-39D9-5C61-0F37-9E5B335BD649}"/>
              </a:ext>
            </a:extLst>
          </p:cNvPr>
          <p:cNvSpPr/>
          <p:nvPr/>
        </p:nvSpPr>
        <p:spPr>
          <a:xfrm>
            <a:off x="5229604" y="3205640"/>
            <a:ext cx="272318" cy="25556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519" name="椭圆 14518">
            <a:extLst>
              <a:ext uri="{FF2B5EF4-FFF2-40B4-BE49-F238E27FC236}">
                <a16:creationId xmlns:a16="http://schemas.microsoft.com/office/drawing/2014/main" id="{EFCE7DA7-6F5C-6A93-9D87-564ECF977EEF}"/>
              </a:ext>
            </a:extLst>
          </p:cNvPr>
          <p:cNvSpPr/>
          <p:nvPr/>
        </p:nvSpPr>
        <p:spPr>
          <a:xfrm>
            <a:off x="4621431" y="3202038"/>
            <a:ext cx="272318" cy="25556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520" name="椭圆 14519">
            <a:extLst>
              <a:ext uri="{FF2B5EF4-FFF2-40B4-BE49-F238E27FC236}">
                <a16:creationId xmlns:a16="http://schemas.microsoft.com/office/drawing/2014/main" id="{788C1091-F639-A76F-C683-7516DEB8B5B1}"/>
              </a:ext>
            </a:extLst>
          </p:cNvPr>
          <p:cNvSpPr/>
          <p:nvPr/>
        </p:nvSpPr>
        <p:spPr>
          <a:xfrm>
            <a:off x="5839995" y="3215968"/>
            <a:ext cx="272318" cy="25556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4521" name="文本框 14520">
                <a:extLst>
                  <a:ext uri="{FF2B5EF4-FFF2-40B4-BE49-F238E27FC236}">
                    <a16:creationId xmlns:a16="http://schemas.microsoft.com/office/drawing/2014/main" id="{570D503C-9B03-E0C4-48CB-83BD6F5ED1A5}"/>
                  </a:ext>
                </a:extLst>
              </p:cNvPr>
              <p:cNvSpPr txBox="1"/>
              <p:nvPr/>
            </p:nvSpPr>
            <p:spPr>
              <a:xfrm>
                <a:off x="4137341" y="3088451"/>
                <a:ext cx="54551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zh-CN" b="0" i="1" smtClean="0">
                          <a:solidFill>
                            <a:schemeClr val="tx1"/>
                          </a:solidFill>
                          <a:latin typeface="Cambria Math" panose="02040503050406030204" pitchFamily="18" charset="0"/>
                        </a:rPr>
                        <m:t>𝐻</m:t>
                      </m:r>
                      <m:r>
                        <a:rPr kumimoji="1" lang="en-US" altLang="zh-CN" b="0" i="1" smtClean="0">
                          <a:solidFill>
                            <a:schemeClr val="tx1"/>
                          </a:solidFill>
                          <a:latin typeface="Cambria Math" panose="02040503050406030204" pitchFamily="18" charset="0"/>
                        </a:rPr>
                        <m:t> {</m:t>
                      </m:r>
                    </m:oMath>
                  </m:oMathPara>
                </a14:m>
                <a:endParaRPr lang="zh-CN" altLang="en-US" dirty="0">
                  <a:solidFill>
                    <a:schemeClr val="tx1"/>
                  </a:solidFill>
                </a:endParaRPr>
              </a:p>
            </p:txBody>
          </p:sp>
        </mc:Choice>
        <mc:Fallback xmlns="">
          <p:sp>
            <p:nvSpPr>
              <p:cNvPr id="14521" name="文本框 14520">
                <a:extLst>
                  <a:ext uri="{FF2B5EF4-FFF2-40B4-BE49-F238E27FC236}">
                    <a16:creationId xmlns:a16="http://schemas.microsoft.com/office/drawing/2014/main" id="{570D503C-9B03-E0C4-48CB-83BD6F5ED1A5}"/>
                  </a:ext>
                </a:extLst>
              </p:cNvPr>
              <p:cNvSpPr txBox="1">
                <a:spLocks noRot="1" noChangeAspect="1" noMove="1" noResize="1" noEditPoints="1" noAdjustHandles="1" noChangeArrowheads="1" noChangeShapeType="1" noTextEdit="1"/>
              </p:cNvSpPr>
              <p:nvPr/>
            </p:nvSpPr>
            <p:spPr>
              <a:xfrm>
                <a:off x="4137341" y="3088451"/>
                <a:ext cx="545518" cy="461665"/>
              </a:xfrm>
              <a:prstGeom prst="rect">
                <a:avLst/>
              </a:prstGeom>
              <a:blipFill>
                <a:blip r:embed="rId3"/>
                <a:stretch>
                  <a:fillRect l="-2273" r="-18182" b="-216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522" name="文本框 14521">
                <a:extLst>
                  <a:ext uri="{FF2B5EF4-FFF2-40B4-BE49-F238E27FC236}">
                    <a16:creationId xmlns:a16="http://schemas.microsoft.com/office/drawing/2014/main" id="{97313439-99AF-E254-89C6-D99765522CAD}"/>
                  </a:ext>
                </a:extLst>
              </p:cNvPr>
              <p:cNvSpPr txBox="1"/>
              <p:nvPr/>
            </p:nvSpPr>
            <p:spPr>
              <a:xfrm>
                <a:off x="6061433" y="3135848"/>
                <a:ext cx="183531"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solidFill>
                            <a:schemeClr val="tx1"/>
                          </a:solidFill>
                          <a:latin typeface="Cambria Math" panose="02040503050406030204" pitchFamily="18" charset="0"/>
                        </a:rPr>
                        <m:t> }</m:t>
                      </m:r>
                    </m:oMath>
                  </m:oMathPara>
                </a14:m>
                <a:endParaRPr kumimoji="1" lang="zh-CN" altLang="en-US" dirty="0">
                  <a:solidFill>
                    <a:schemeClr val="tx1"/>
                  </a:solidFill>
                </a:endParaRPr>
              </a:p>
            </p:txBody>
          </p:sp>
        </mc:Choice>
        <mc:Fallback xmlns="">
          <p:sp>
            <p:nvSpPr>
              <p:cNvPr id="14522" name="文本框 14521">
                <a:extLst>
                  <a:ext uri="{FF2B5EF4-FFF2-40B4-BE49-F238E27FC236}">
                    <a16:creationId xmlns:a16="http://schemas.microsoft.com/office/drawing/2014/main" id="{97313439-99AF-E254-89C6-D99765522CAD}"/>
                  </a:ext>
                </a:extLst>
              </p:cNvPr>
              <p:cNvSpPr txBox="1">
                <a:spLocks noRot="1" noChangeAspect="1" noMove="1" noResize="1" noEditPoints="1" noAdjustHandles="1" noChangeArrowheads="1" noChangeShapeType="1" noTextEdit="1"/>
              </p:cNvSpPr>
              <p:nvPr/>
            </p:nvSpPr>
            <p:spPr>
              <a:xfrm>
                <a:off x="6061433" y="3135848"/>
                <a:ext cx="183531" cy="369332"/>
              </a:xfrm>
              <a:prstGeom prst="rect">
                <a:avLst/>
              </a:prstGeom>
              <a:blipFill>
                <a:blip r:embed="rId4"/>
                <a:stretch>
                  <a:fillRect l="-80000" t="-6667" r="-80000" b="-40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77704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标题 3"/>
          <p:cNvSpPr>
            <a:spLocks noGrp="1"/>
          </p:cNvSpPr>
          <p:nvPr>
            <p:ph type="title" idx="4294967295"/>
          </p:nvPr>
        </p:nvSpPr>
        <p:spPr>
          <a:xfrm>
            <a:off x="363151" y="211632"/>
            <a:ext cx="5263926" cy="268047"/>
          </a:xfrm>
          <a:noFill/>
          <a:ln>
            <a:noFill/>
          </a:ln>
        </p:spPr>
        <p:txBody>
          <a:bodyPr vert="horz" wrap="square" lIns="0" tIns="0" rIns="0" bIns="45720" numCol="1" anchor="t" anchorCtr="0" compatLnSpc="1">
            <a:prstTxWarp prst="textNoShape">
              <a:avLst/>
            </a:prstTxWarp>
          </a:bodyPr>
          <a:lstStyle/>
          <a:p>
            <a:r>
              <a:rPr lang="en-US" altLang="zh-CN" sz="2300" b="1" dirty="0">
                <a:latin typeface="华文黑体_易方达" panose="02010600040101010101" pitchFamily="2" charset="-122"/>
                <a:ea typeface="华文黑体_易方达" panose="02010600040101010101" pitchFamily="2" charset="-122"/>
              </a:rPr>
              <a:t>Framework</a:t>
            </a:r>
            <a:endParaRPr lang="zh-CN" altLang="en-US" sz="2300" b="1" dirty="0">
              <a:latin typeface="华文黑体_易方达" panose="02010600040101010101" pitchFamily="2" charset="-122"/>
              <a:ea typeface="华文黑体_易方达" panose="02010600040101010101" pitchFamily="2" charset="-122"/>
            </a:endParaRPr>
          </a:p>
        </p:txBody>
      </p:sp>
      <p:pic>
        <p:nvPicPr>
          <p:cNvPr id="2" name="图片 1">
            <a:extLst>
              <a:ext uri="{FF2B5EF4-FFF2-40B4-BE49-F238E27FC236}">
                <a16:creationId xmlns:a16="http://schemas.microsoft.com/office/drawing/2014/main" id="{E7B122DC-7374-3D14-26E8-E7D5772FF546}"/>
              </a:ext>
            </a:extLst>
          </p:cNvPr>
          <p:cNvPicPr>
            <a:picLocks noChangeAspect="1"/>
          </p:cNvPicPr>
          <p:nvPr/>
        </p:nvPicPr>
        <p:blipFill>
          <a:blip r:embed="rId2"/>
          <a:stretch>
            <a:fillRect/>
          </a:stretch>
        </p:blipFill>
        <p:spPr>
          <a:xfrm>
            <a:off x="3875015" y="4759546"/>
            <a:ext cx="2157209" cy="354169"/>
          </a:xfrm>
          <a:prstGeom prst="rect">
            <a:avLst/>
          </a:prstGeom>
        </p:spPr>
      </p:pic>
      <p:sp>
        <p:nvSpPr>
          <p:cNvPr id="3" name="矩形 2">
            <a:extLst>
              <a:ext uri="{FF2B5EF4-FFF2-40B4-BE49-F238E27FC236}">
                <a16:creationId xmlns:a16="http://schemas.microsoft.com/office/drawing/2014/main" id="{BB46FB39-44D2-4700-6CF3-6A208CADFD21}"/>
              </a:ext>
            </a:extLst>
          </p:cNvPr>
          <p:cNvSpPr/>
          <p:nvPr/>
        </p:nvSpPr>
        <p:spPr bwMode="auto">
          <a:xfrm>
            <a:off x="7297946" y="203004"/>
            <a:ext cx="1639019" cy="50033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4" name="矩形 3">
            <a:extLst>
              <a:ext uri="{FF2B5EF4-FFF2-40B4-BE49-F238E27FC236}">
                <a16:creationId xmlns:a16="http://schemas.microsoft.com/office/drawing/2014/main" id="{4293F7B6-DBD5-BD63-880D-8B6735A1DB32}"/>
              </a:ext>
            </a:extLst>
          </p:cNvPr>
          <p:cNvSpPr/>
          <p:nvPr/>
        </p:nvSpPr>
        <p:spPr bwMode="auto">
          <a:xfrm>
            <a:off x="323850" y="4759546"/>
            <a:ext cx="1220278" cy="23514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pic>
        <p:nvPicPr>
          <p:cNvPr id="5" name="图片 4">
            <a:extLst>
              <a:ext uri="{FF2B5EF4-FFF2-40B4-BE49-F238E27FC236}">
                <a16:creationId xmlns:a16="http://schemas.microsoft.com/office/drawing/2014/main" id="{4FECD6FB-F45B-0797-7618-BF464297A401}"/>
              </a:ext>
            </a:extLst>
          </p:cNvPr>
          <p:cNvPicPr>
            <a:picLocks noChangeAspect="1"/>
          </p:cNvPicPr>
          <p:nvPr/>
        </p:nvPicPr>
        <p:blipFill>
          <a:blip r:embed="rId3"/>
          <a:stretch>
            <a:fillRect/>
          </a:stretch>
        </p:blipFill>
        <p:spPr>
          <a:xfrm>
            <a:off x="749983" y="1038752"/>
            <a:ext cx="7644034" cy="3467933"/>
          </a:xfrm>
          <a:prstGeom prst="rect">
            <a:avLst/>
          </a:prstGeom>
        </p:spPr>
      </p:pic>
    </p:spTree>
    <p:extLst>
      <p:ext uri="{BB962C8B-B14F-4D97-AF65-F5344CB8AC3E}">
        <p14:creationId xmlns:p14="http://schemas.microsoft.com/office/powerpoint/2010/main" val="1205051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标题 3"/>
          <p:cNvSpPr>
            <a:spLocks noGrp="1"/>
          </p:cNvSpPr>
          <p:nvPr>
            <p:ph type="title" idx="4294967295"/>
          </p:nvPr>
        </p:nvSpPr>
        <p:spPr>
          <a:xfrm>
            <a:off x="363151" y="211632"/>
            <a:ext cx="5263926" cy="268047"/>
          </a:xfrm>
          <a:noFill/>
          <a:ln>
            <a:noFill/>
          </a:ln>
        </p:spPr>
        <p:txBody>
          <a:bodyPr vert="horz" wrap="square" lIns="0" tIns="0" rIns="0" bIns="45720" numCol="1" anchor="t" anchorCtr="0" compatLnSpc="1">
            <a:prstTxWarp prst="textNoShape">
              <a:avLst/>
            </a:prstTxWarp>
          </a:bodyPr>
          <a:lstStyle/>
          <a:p>
            <a:r>
              <a:rPr lang="en-US" altLang="zh-CN" sz="2300" b="1" dirty="0">
                <a:latin typeface="华文黑体_易方达" panose="02010600040101010101" pitchFamily="2" charset="-122"/>
                <a:ea typeface="华文黑体_易方达" panose="02010600040101010101" pitchFamily="2" charset="-122"/>
              </a:rPr>
              <a:t>Experiment</a:t>
            </a:r>
            <a:endParaRPr lang="zh-CN" altLang="en-US" sz="2300" b="1" dirty="0">
              <a:latin typeface="华文黑体_易方达" panose="02010600040101010101" pitchFamily="2" charset="-122"/>
              <a:ea typeface="华文黑体_易方达" panose="02010600040101010101" pitchFamily="2" charset="-122"/>
            </a:endParaRPr>
          </a:p>
        </p:txBody>
      </p:sp>
      <p:pic>
        <p:nvPicPr>
          <p:cNvPr id="2" name="图片 1">
            <a:extLst>
              <a:ext uri="{FF2B5EF4-FFF2-40B4-BE49-F238E27FC236}">
                <a16:creationId xmlns:a16="http://schemas.microsoft.com/office/drawing/2014/main" id="{E7B122DC-7374-3D14-26E8-E7D5772FF546}"/>
              </a:ext>
            </a:extLst>
          </p:cNvPr>
          <p:cNvPicPr>
            <a:picLocks noChangeAspect="1"/>
          </p:cNvPicPr>
          <p:nvPr/>
        </p:nvPicPr>
        <p:blipFill>
          <a:blip r:embed="rId2"/>
          <a:stretch>
            <a:fillRect/>
          </a:stretch>
        </p:blipFill>
        <p:spPr>
          <a:xfrm>
            <a:off x="3875015" y="4759546"/>
            <a:ext cx="2157209" cy="354169"/>
          </a:xfrm>
          <a:prstGeom prst="rect">
            <a:avLst/>
          </a:prstGeom>
        </p:spPr>
      </p:pic>
      <p:sp>
        <p:nvSpPr>
          <p:cNvPr id="3" name="矩形 2">
            <a:extLst>
              <a:ext uri="{FF2B5EF4-FFF2-40B4-BE49-F238E27FC236}">
                <a16:creationId xmlns:a16="http://schemas.microsoft.com/office/drawing/2014/main" id="{BB46FB39-44D2-4700-6CF3-6A208CADFD21}"/>
              </a:ext>
            </a:extLst>
          </p:cNvPr>
          <p:cNvSpPr/>
          <p:nvPr/>
        </p:nvSpPr>
        <p:spPr bwMode="auto">
          <a:xfrm>
            <a:off x="7297946" y="203004"/>
            <a:ext cx="1639019" cy="50033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4" name="矩形 3">
            <a:extLst>
              <a:ext uri="{FF2B5EF4-FFF2-40B4-BE49-F238E27FC236}">
                <a16:creationId xmlns:a16="http://schemas.microsoft.com/office/drawing/2014/main" id="{4293F7B6-DBD5-BD63-880D-8B6735A1DB32}"/>
              </a:ext>
            </a:extLst>
          </p:cNvPr>
          <p:cNvSpPr/>
          <p:nvPr/>
        </p:nvSpPr>
        <p:spPr bwMode="auto">
          <a:xfrm>
            <a:off x="323850" y="4759546"/>
            <a:ext cx="1220278" cy="23514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pic>
        <p:nvPicPr>
          <p:cNvPr id="9" name="图片 8">
            <a:extLst>
              <a:ext uri="{FF2B5EF4-FFF2-40B4-BE49-F238E27FC236}">
                <a16:creationId xmlns:a16="http://schemas.microsoft.com/office/drawing/2014/main" id="{93CF25CD-5BCF-4485-66F2-8728751F4FF2}"/>
              </a:ext>
            </a:extLst>
          </p:cNvPr>
          <p:cNvPicPr>
            <a:picLocks noChangeAspect="1"/>
          </p:cNvPicPr>
          <p:nvPr/>
        </p:nvPicPr>
        <p:blipFill>
          <a:blip r:embed="rId3"/>
          <a:stretch>
            <a:fillRect/>
          </a:stretch>
        </p:blipFill>
        <p:spPr>
          <a:xfrm>
            <a:off x="685800" y="898832"/>
            <a:ext cx="7772400" cy="2967819"/>
          </a:xfrm>
          <a:prstGeom prst="rect">
            <a:avLst/>
          </a:prstGeom>
        </p:spPr>
      </p:pic>
      <p:sp>
        <p:nvSpPr>
          <p:cNvPr id="10" name="矩形 4">
            <a:extLst>
              <a:ext uri="{FF2B5EF4-FFF2-40B4-BE49-F238E27FC236}">
                <a16:creationId xmlns:a16="http://schemas.microsoft.com/office/drawing/2014/main" id="{A0001264-6B0F-2D49-3205-92B45C4FB37A}"/>
              </a:ext>
            </a:extLst>
          </p:cNvPr>
          <p:cNvSpPr>
            <a:spLocks noChangeArrowheads="1"/>
          </p:cNvSpPr>
          <p:nvPr/>
        </p:nvSpPr>
        <p:spPr bwMode="auto">
          <a:xfrm>
            <a:off x="379833" y="3988066"/>
            <a:ext cx="8764167" cy="291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8229" tIns="24115" rIns="48229" bIns="24115">
            <a:spAutoFit/>
          </a:bodyPr>
          <a:lstStyle>
            <a:lvl1pPr marL="342900" indent="-342900" algn="just" defTabSz="812800">
              <a:spcBef>
                <a:spcPct val="20000"/>
              </a:spcBef>
              <a:buClr>
                <a:srgbClr val="003366"/>
              </a:buClr>
              <a:buSzPct val="60000"/>
              <a:buFont typeface="Wingdings" panose="05000000000000000000" pitchFamily="2" charset="2"/>
              <a:buChar char="l"/>
              <a:defRPr sz="2400" b="1">
                <a:solidFill>
                  <a:schemeClr val="tx1"/>
                </a:solidFill>
                <a:latin typeface="楷体_GB2312" pitchFamily="49" charset="-122"/>
                <a:ea typeface="楷体_GB2312" pitchFamily="49" charset="-122"/>
              </a:defRPr>
            </a:lvl1pPr>
            <a:lvl2pPr marL="342900" indent="-342900" algn="just" defTabSz="812800">
              <a:spcBef>
                <a:spcPct val="20000"/>
              </a:spcBef>
              <a:buClr>
                <a:srgbClr val="003366"/>
              </a:buClr>
              <a:buSzPct val="30000"/>
              <a:buFont typeface="Wingdings" panose="05000000000000000000" pitchFamily="2" charset="2"/>
              <a:buChar char="u"/>
              <a:defRPr sz="2200">
                <a:solidFill>
                  <a:schemeClr val="tx1"/>
                </a:solidFill>
                <a:latin typeface="楷体_GB2312" pitchFamily="49" charset="-122"/>
                <a:ea typeface="楷体_GB2312" pitchFamily="49" charset="-122"/>
              </a:defRPr>
            </a:lvl2pPr>
            <a:lvl3pPr marL="1143000" indent="-228600" defTabSz="812800">
              <a:spcBef>
                <a:spcPct val="20000"/>
              </a:spcBef>
              <a:buClr>
                <a:srgbClr val="FF0000"/>
              </a:buClr>
              <a:buSzPct val="45000"/>
              <a:buFont typeface="Monotype Sorts" charset="2"/>
              <a:buChar char="l"/>
              <a:defRPr sz="2000">
                <a:solidFill>
                  <a:schemeClr val="tx1"/>
                </a:solidFill>
                <a:latin typeface="楷体_GB2312" pitchFamily="49" charset="-122"/>
                <a:ea typeface="楷体_GB2312" pitchFamily="49" charset="-122"/>
              </a:defRPr>
            </a:lvl3pPr>
            <a:lvl4pPr marL="1600200" indent="-228600" defTabSz="812800">
              <a:spcBef>
                <a:spcPct val="20000"/>
              </a:spcBef>
              <a:buClr>
                <a:srgbClr val="CC0000"/>
              </a:buClr>
              <a:buSzPct val="100000"/>
              <a:buFont typeface="Symbol" panose="05050102010706020507" pitchFamily="18" charset="2"/>
              <a:buChar char="-"/>
              <a:defRPr>
                <a:solidFill>
                  <a:srgbClr val="003366"/>
                </a:solidFill>
                <a:latin typeface="楷体_GB2312" pitchFamily="49" charset="-122"/>
                <a:ea typeface="楷体_GB2312" pitchFamily="49" charset="-122"/>
              </a:defRPr>
            </a:lvl4pPr>
            <a:lvl5pPr marL="2057400" indent="-228600" defTabSz="812800">
              <a:spcBef>
                <a:spcPct val="20000"/>
              </a:spcBef>
              <a:buClr>
                <a:srgbClr val="FF0000"/>
              </a:buClr>
              <a:buSzPct val="40000"/>
              <a:buFont typeface="Monotype Sorts" charset="2"/>
              <a:buChar char="l"/>
              <a:defRPr sz="1600">
                <a:solidFill>
                  <a:srgbClr val="003366"/>
                </a:solidFill>
                <a:latin typeface="楷体_GB2312" pitchFamily="49" charset="-122"/>
                <a:ea typeface="楷体_GB2312" pitchFamily="49" charset="-122"/>
              </a:defRPr>
            </a:lvl5pPr>
            <a:lvl6pPr marL="25146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6pPr>
            <a:lvl7pPr marL="29718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7pPr>
            <a:lvl8pPr marL="34290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8pPr>
            <a:lvl9pPr marL="38862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9pPr>
          </a:lstStyle>
          <a:p>
            <a:pPr marL="0" lvl="1" indent="0" algn="l" defTabSz="457200" eaLnBrk="0" hangingPunct="0">
              <a:lnSpc>
                <a:spcPct val="150000"/>
              </a:lnSpc>
              <a:spcBef>
                <a:spcPts val="0"/>
              </a:spcBef>
              <a:buSzPct val="60000"/>
              <a:buNone/>
              <a:defRPr/>
            </a:pPr>
            <a:r>
              <a:rPr lang="zh-CN" altLang="en-US" sz="1200" dirty="0">
                <a:solidFill>
                  <a:srgbClr val="3C3C3C"/>
                </a:solidFill>
                <a:latin typeface="Arial" charset="0"/>
                <a:ea typeface="华文黑体_易方达" panose="02010600040101010101" pitchFamily="2" charset="-122"/>
              </a:rPr>
              <a:t>在主题分类</a:t>
            </a:r>
            <a:r>
              <a:rPr lang="en-US" altLang="zh-CN" sz="1200" dirty="0">
                <a:solidFill>
                  <a:srgbClr val="3C3C3C"/>
                </a:solidFill>
                <a:latin typeface="Arial" charset="0"/>
                <a:ea typeface="华文黑体_易方达" panose="02010600040101010101" pitchFamily="2" charset="-122"/>
              </a:rPr>
              <a:t>AG_NEWS</a:t>
            </a:r>
            <a:r>
              <a:rPr lang="zh-CN" altLang="en-US" sz="1200" dirty="0">
                <a:solidFill>
                  <a:srgbClr val="3C3C3C"/>
                </a:solidFill>
                <a:latin typeface="Arial" charset="0"/>
                <a:ea typeface="华文黑体_易方达" panose="02010600040101010101" pitchFamily="2" charset="-122"/>
              </a:rPr>
              <a:t>和情感分类</a:t>
            </a:r>
            <a:r>
              <a:rPr lang="en-US" altLang="zh-CN" sz="1200" dirty="0">
                <a:solidFill>
                  <a:srgbClr val="3C3C3C"/>
                </a:solidFill>
                <a:latin typeface="Arial" charset="0"/>
                <a:ea typeface="华文黑体_易方达" panose="02010600040101010101" pitchFamily="2" charset="-122"/>
              </a:rPr>
              <a:t>SST-2</a:t>
            </a:r>
            <a:r>
              <a:rPr lang="zh-CN" altLang="en-US" sz="1200" dirty="0">
                <a:solidFill>
                  <a:srgbClr val="3C3C3C"/>
                </a:solidFill>
                <a:latin typeface="Arial" charset="0"/>
                <a:ea typeface="华文黑体_易方达" panose="02010600040101010101" pitchFamily="2" charset="-122"/>
              </a:rPr>
              <a:t>数据集上，均取得了不错的效果。</a:t>
            </a:r>
          </a:p>
        </p:txBody>
      </p:sp>
    </p:spTree>
    <p:extLst>
      <p:ext uri="{BB962C8B-B14F-4D97-AF65-F5344CB8AC3E}">
        <p14:creationId xmlns:p14="http://schemas.microsoft.com/office/powerpoint/2010/main" val="2041556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标题 3"/>
          <p:cNvSpPr>
            <a:spLocks noGrp="1"/>
          </p:cNvSpPr>
          <p:nvPr>
            <p:ph type="title" idx="4294967295"/>
          </p:nvPr>
        </p:nvSpPr>
        <p:spPr>
          <a:xfrm>
            <a:off x="363151" y="211632"/>
            <a:ext cx="5263926" cy="268047"/>
          </a:xfrm>
          <a:noFill/>
          <a:ln>
            <a:noFill/>
          </a:ln>
        </p:spPr>
        <p:txBody>
          <a:bodyPr vert="horz" wrap="square" lIns="0" tIns="0" rIns="0" bIns="45720" numCol="1" anchor="t" anchorCtr="0" compatLnSpc="1">
            <a:prstTxWarp prst="textNoShape">
              <a:avLst/>
            </a:prstTxWarp>
          </a:bodyPr>
          <a:lstStyle/>
          <a:p>
            <a:r>
              <a:rPr lang="zh-CN" altLang="en-US" sz="2300" b="1" dirty="0">
                <a:latin typeface="华文黑体_易方达" panose="02010600040101010101" pitchFamily="2" charset="-122"/>
                <a:ea typeface="华文黑体_易方达" panose="02010600040101010101" pitchFamily="2" charset="-122"/>
              </a:rPr>
              <a:t>大纲</a:t>
            </a:r>
          </a:p>
        </p:txBody>
      </p:sp>
      <p:sp>
        <p:nvSpPr>
          <p:cNvPr id="14341" name="矩形 4"/>
          <p:cNvSpPr>
            <a:spLocks noChangeArrowheads="1"/>
          </p:cNvSpPr>
          <p:nvPr/>
        </p:nvSpPr>
        <p:spPr bwMode="auto">
          <a:xfrm>
            <a:off x="2034284" y="2063032"/>
            <a:ext cx="5708374" cy="1113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8229" tIns="24115" rIns="48229" bIns="24115">
            <a:spAutoFit/>
          </a:bodyPr>
          <a:lstStyle>
            <a:lvl1pPr marL="342900" indent="-342900" algn="just" defTabSz="812800">
              <a:spcBef>
                <a:spcPct val="20000"/>
              </a:spcBef>
              <a:buClr>
                <a:srgbClr val="003366"/>
              </a:buClr>
              <a:buSzPct val="60000"/>
              <a:buFont typeface="Wingdings" panose="05000000000000000000" pitchFamily="2" charset="2"/>
              <a:buChar char="l"/>
              <a:defRPr sz="2400" b="1">
                <a:solidFill>
                  <a:schemeClr val="tx1"/>
                </a:solidFill>
                <a:latin typeface="楷体_GB2312" pitchFamily="49" charset="-122"/>
                <a:ea typeface="楷体_GB2312" pitchFamily="49" charset="-122"/>
              </a:defRPr>
            </a:lvl1pPr>
            <a:lvl2pPr marL="342900" indent="-342900" algn="just" defTabSz="812800">
              <a:spcBef>
                <a:spcPct val="20000"/>
              </a:spcBef>
              <a:buClr>
                <a:srgbClr val="003366"/>
              </a:buClr>
              <a:buSzPct val="30000"/>
              <a:buFont typeface="Wingdings" panose="05000000000000000000" pitchFamily="2" charset="2"/>
              <a:buChar char="u"/>
              <a:defRPr sz="2200">
                <a:solidFill>
                  <a:schemeClr val="tx1"/>
                </a:solidFill>
                <a:latin typeface="楷体_GB2312" pitchFamily="49" charset="-122"/>
                <a:ea typeface="楷体_GB2312" pitchFamily="49" charset="-122"/>
              </a:defRPr>
            </a:lvl2pPr>
            <a:lvl3pPr marL="1143000" indent="-228600" defTabSz="812800">
              <a:spcBef>
                <a:spcPct val="20000"/>
              </a:spcBef>
              <a:buClr>
                <a:srgbClr val="FF0000"/>
              </a:buClr>
              <a:buSzPct val="45000"/>
              <a:buFont typeface="Monotype Sorts" charset="2"/>
              <a:buChar char="l"/>
              <a:defRPr sz="2000">
                <a:solidFill>
                  <a:schemeClr val="tx1"/>
                </a:solidFill>
                <a:latin typeface="楷体_GB2312" pitchFamily="49" charset="-122"/>
                <a:ea typeface="楷体_GB2312" pitchFamily="49" charset="-122"/>
              </a:defRPr>
            </a:lvl3pPr>
            <a:lvl4pPr marL="1600200" indent="-228600" defTabSz="812800">
              <a:spcBef>
                <a:spcPct val="20000"/>
              </a:spcBef>
              <a:buClr>
                <a:srgbClr val="CC0000"/>
              </a:buClr>
              <a:buSzPct val="100000"/>
              <a:buFont typeface="Symbol" panose="05050102010706020507" pitchFamily="18" charset="2"/>
              <a:buChar char="-"/>
              <a:defRPr>
                <a:solidFill>
                  <a:srgbClr val="003366"/>
                </a:solidFill>
                <a:latin typeface="楷体_GB2312" pitchFamily="49" charset="-122"/>
                <a:ea typeface="楷体_GB2312" pitchFamily="49" charset="-122"/>
              </a:defRPr>
            </a:lvl4pPr>
            <a:lvl5pPr marL="2057400" indent="-228600" defTabSz="812800">
              <a:spcBef>
                <a:spcPct val="20000"/>
              </a:spcBef>
              <a:buClr>
                <a:srgbClr val="FF0000"/>
              </a:buClr>
              <a:buSzPct val="40000"/>
              <a:buFont typeface="Monotype Sorts" charset="2"/>
              <a:buChar char="l"/>
              <a:defRPr sz="1600">
                <a:solidFill>
                  <a:srgbClr val="003366"/>
                </a:solidFill>
                <a:latin typeface="楷体_GB2312" pitchFamily="49" charset="-122"/>
                <a:ea typeface="楷体_GB2312" pitchFamily="49" charset="-122"/>
              </a:defRPr>
            </a:lvl5pPr>
            <a:lvl6pPr marL="25146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6pPr>
            <a:lvl7pPr marL="29718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7pPr>
            <a:lvl8pPr marL="34290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8pPr>
            <a:lvl9pPr marL="38862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9pPr>
          </a:lstStyle>
          <a:p>
            <a:pPr lvl="1" algn="l" defTabSz="457200" eaLnBrk="0" hangingPunct="0">
              <a:lnSpc>
                <a:spcPct val="150000"/>
              </a:lnSpc>
              <a:spcBef>
                <a:spcPts val="0"/>
              </a:spcBef>
              <a:buSzPct val="60000"/>
              <a:buAutoNum type="arabicPeriod"/>
              <a:defRPr/>
            </a:pPr>
            <a:r>
              <a:rPr lang="zh-CN" altLang="en-US" sz="1600" dirty="0">
                <a:solidFill>
                  <a:srgbClr val="3C3C3C"/>
                </a:solidFill>
                <a:latin typeface="华文黑体_易方达" panose="02010600040101010101" pitchFamily="2" charset="-122"/>
                <a:ea typeface="华文黑体_易方达" panose="02010600040101010101" pitchFamily="2" charset="-122"/>
                <a:cs typeface="华文黑体" panose="02010600040101010101" pitchFamily="2" charset="-122"/>
              </a:rPr>
              <a:t>主动学习算法简述</a:t>
            </a:r>
            <a:endParaRPr lang="en-US" altLang="zh-CN" sz="1600" dirty="0">
              <a:solidFill>
                <a:srgbClr val="3C3C3C"/>
              </a:solidFill>
              <a:latin typeface="华文黑体_易方达" panose="02010600040101010101" pitchFamily="2" charset="-122"/>
              <a:ea typeface="华文黑体_易方达" panose="02010600040101010101" pitchFamily="2" charset="-122"/>
              <a:cs typeface="华文黑体" panose="02010600040101010101" pitchFamily="2" charset="-122"/>
            </a:endParaRPr>
          </a:p>
          <a:p>
            <a:pPr lvl="1" algn="l" defTabSz="457200" eaLnBrk="0" hangingPunct="0">
              <a:lnSpc>
                <a:spcPct val="150000"/>
              </a:lnSpc>
              <a:spcBef>
                <a:spcPts val="0"/>
              </a:spcBef>
              <a:buSzPct val="60000"/>
              <a:buFont typeface="Wingdings" panose="05000000000000000000" pitchFamily="2" charset="2"/>
              <a:buAutoNum type="arabicPeriod"/>
              <a:defRPr/>
            </a:pPr>
            <a:r>
              <a:rPr lang="zh-CN" altLang="en-US" sz="1600" dirty="0">
                <a:solidFill>
                  <a:srgbClr val="3C3C3C"/>
                </a:solidFill>
                <a:ea typeface="华文黑体_易方达" panose="02010600040101010101" pitchFamily="2" charset="-122"/>
              </a:rPr>
              <a:t>文本插值主动学习算法</a:t>
            </a:r>
            <a:endParaRPr lang="en-US" altLang="zh-CN" sz="1600" dirty="0">
              <a:solidFill>
                <a:srgbClr val="3C3C3C"/>
              </a:solidFill>
              <a:ea typeface="华文黑体_易方达" panose="02010600040101010101" pitchFamily="2" charset="-122"/>
            </a:endParaRPr>
          </a:p>
          <a:p>
            <a:pPr lvl="1" algn="l" defTabSz="457200" eaLnBrk="0" hangingPunct="0">
              <a:lnSpc>
                <a:spcPct val="150000"/>
              </a:lnSpc>
              <a:spcBef>
                <a:spcPts val="0"/>
              </a:spcBef>
              <a:buSzPct val="60000"/>
              <a:buAutoNum type="arabicPeriod"/>
              <a:defRPr/>
            </a:pPr>
            <a:r>
              <a:rPr lang="zh-CN" altLang="en-US" sz="1600" dirty="0">
                <a:solidFill>
                  <a:srgbClr val="FF0000"/>
                </a:solidFill>
                <a:latin typeface="华文黑体_易方达" panose="02010600040101010101" pitchFamily="2" charset="-122"/>
                <a:ea typeface="华文黑体_易方达" panose="02010600040101010101" pitchFamily="2" charset="-122"/>
                <a:cs typeface="华文黑体" panose="02010600040101010101" pitchFamily="2" charset="-122"/>
              </a:rPr>
              <a:t>针对</a:t>
            </a:r>
            <a:r>
              <a:rPr lang="en-US" altLang="zh-CN" sz="1600" dirty="0">
                <a:solidFill>
                  <a:srgbClr val="FF0000"/>
                </a:solidFill>
                <a:latin typeface="华文黑体_易方达" panose="02010600040101010101" pitchFamily="2" charset="-122"/>
                <a:ea typeface="华文黑体_易方达" panose="02010600040101010101" pitchFamily="2" charset="-122"/>
                <a:cs typeface="华文黑体" panose="02010600040101010101" pitchFamily="2" charset="-122"/>
              </a:rPr>
              <a:t>ASR</a:t>
            </a:r>
            <a:r>
              <a:rPr lang="zh-CN" altLang="en-US" sz="1600" dirty="0">
                <a:solidFill>
                  <a:srgbClr val="FF0000"/>
                </a:solidFill>
                <a:latin typeface="华文黑体_易方达" panose="02010600040101010101" pitchFamily="2" charset="-122"/>
                <a:ea typeface="华文黑体_易方达" panose="02010600040101010101" pitchFamily="2" charset="-122"/>
                <a:cs typeface="华文黑体" panose="02010600040101010101" pitchFamily="2" charset="-122"/>
              </a:rPr>
              <a:t>文本的语音</a:t>
            </a:r>
            <a:r>
              <a:rPr lang="en-US" altLang="zh-CN" sz="1600" dirty="0">
                <a:solidFill>
                  <a:srgbClr val="FF0000"/>
                </a:solidFill>
                <a:latin typeface="华文黑体_易方达" panose="02010600040101010101" pitchFamily="2" charset="-122"/>
                <a:ea typeface="华文黑体_易方达" panose="02010600040101010101" pitchFamily="2" charset="-122"/>
                <a:cs typeface="华文黑体" panose="02010600040101010101" pitchFamily="2" charset="-122"/>
              </a:rPr>
              <a:t>-</a:t>
            </a:r>
            <a:r>
              <a:rPr lang="zh-CN" altLang="en-US" sz="1600" dirty="0">
                <a:solidFill>
                  <a:srgbClr val="FF0000"/>
                </a:solidFill>
                <a:latin typeface="华文黑体_易方达" panose="02010600040101010101" pitchFamily="2" charset="-122"/>
                <a:ea typeface="华文黑体_易方达" panose="02010600040101010101" pitchFamily="2" charset="-122"/>
                <a:cs typeface="华文黑体" panose="02010600040101010101" pitchFamily="2" charset="-122"/>
              </a:rPr>
              <a:t>文本双模态主动学习算法</a:t>
            </a:r>
            <a:endParaRPr lang="en-US" altLang="zh-CN" sz="1600" dirty="0">
              <a:solidFill>
                <a:srgbClr val="FF0000"/>
              </a:solidFill>
              <a:latin typeface="华文黑体_易方达" panose="02010600040101010101" pitchFamily="2" charset="-122"/>
              <a:ea typeface="华文黑体_易方达" panose="02010600040101010101" pitchFamily="2" charset="-122"/>
              <a:cs typeface="华文黑体" panose="02010600040101010101" pitchFamily="2" charset="-122"/>
            </a:endParaRPr>
          </a:p>
        </p:txBody>
      </p:sp>
      <p:pic>
        <p:nvPicPr>
          <p:cNvPr id="2" name="图片 1">
            <a:extLst>
              <a:ext uri="{FF2B5EF4-FFF2-40B4-BE49-F238E27FC236}">
                <a16:creationId xmlns:a16="http://schemas.microsoft.com/office/drawing/2014/main" id="{D9E401A5-8894-6C46-BC86-127D362D4F57}"/>
              </a:ext>
            </a:extLst>
          </p:cNvPr>
          <p:cNvPicPr>
            <a:picLocks noChangeAspect="1"/>
          </p:cNvPicPr>
          <p:nvPr/>
        </p:nvPicPr>
        <p:blipFill>
          <a:blip r:embed="rId2"/>
          <a:stretch>
            <a:fillRect/>
          </a:stretch>
        </p:blipFill>
        <p:spPr>
          <a:xfrm>
            <a:off x="3875015" y="4759546"/>
            <a:ext cx="2157209" cy="354169"/>
          </a:xfrm>
          <a:prstGeom prst="rect">
            <a:avLst/>
          </a:prstGeom>
        </p:spPr>
      </p:pic>
      <p:sp>
        <p:nvSpPr>
          <p:cNvPr id="3" name="矩形 2">
            <a:extLst>
              <a:ext uri="{FF2B5EF4-FFF2-40B4-BE49-F238E27FC236}">
                <a16:creationId xmlns:a16="http://schemas.microsoft.com/office/drawing/2014/main" id="{23DDF155-C97E-3BF7-6963-9F9246C2B548}"/>
              </a:ext>
            </a:extLst>
          </p:cNvPr>
          <p:cNvSpPr/>
          <p:nvPr/>
        </p:nvSpPr>
        <p:spPr bwMode="auto">
          <a:xfrm>
            <a:off x="7207821" y="117393"/>
            <a:ext cx="1639019" cy="50033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6" name="矩形 5">
            <a:extLst>
              <a:ext uri="{FF2B5EF4-FFF2-40B4-BE49-F238E27FC236}">
                <a16:creationId xmlns:a16="http://schemas.microsoft.com/office/drawing/2014/main" id="{20F1FCFA-C68C-BB61-647F-FAF53C7AF48C}"/>
              </a:ext>
            </a:extLst>
          </p:cNvPr>
          <p:cNvSpPr/>
          <p:nvPr/>
        </p:nvSpPr>
        <p:spPr bwMode="auto">
          <a:xfrm>
            <a:off x="323850" y="4759546"/>
            <a:ext cx="1220278" cy="23514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3653051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标题 3"/>
          <p:cNvSpPr>
            <a:spLocks noGrp="1"/>
          </p:cNvSpPr>
          <p:nvPr>
            <p:ph type="title" idx="4294967295"/>
          </p:nvPr>
        </p:nvSpPr>
        <p:spPr>
          <a:xfrm>
            <a:off x="363151" y="211632"/>
            <a:ext cx="5263926" cy="268047"/>
          </a:xfrm>
          <a:noFill/>
          <a:ln>
            <a:noFill/>
          </a:ln>
        </p:spPr>
        <p:txBody>
          <a:bodyPr vert="horz" wrap="square" lIns="0" tIns="0" rIns="0" bIns="45720" numCol="1" anchor="t" anchorCtr="0" compatLnSpc="1">
            <a:prstTxWarp prst="textNoShape">
              <a:avLst/>
            </a:prstTxWarp>
          </a:bodyPr>
          <a:lstStyle/>
          <a:p>
            <a:r>
              <a:rPr lang="en-US" altLang="zh-CN" sz="2300" b="1" dirty="0">
                <a:latin typeface="华文黑体_易方达" panose="02010600040101010101" pitchFamily="2" charset="-122"/>
                <a:ea typeface="华文黑体_易方达" panose="02010600040101010101" pitchFamily="2" charset="-122"/>
              </a:rPr>
              <a:t>Motivation</a:t>
            </a:r>
            <a:endParaRPr lang="zh-CN" altLang="en-US" sz="2300" b="1" dirty="0">
              <a:latin typeface="华文黑体_易方达" panose="02010600040101010101" pitchFamily="2" charset="-122"/>
              <a:ea typeface="华文黑体_易方达" panose="02010600040101010101" pitchFamily="2" charset="-122"/>
            </a:endParaRPr>
          </a:p>
        </p:txBody>
      </p:sp>
      <p:pic>
        <p:nvPicPr>
          <p:cNvPr id="2" name="图片 1">
            <a:extLst>
              <a:ext uri="{FF2B5EF4-FFF2-40B4-BE49-F238E27FC236}">
                <a16:creationId xmlns:a16="http://schemas.microsoft.com/office/drawing/2014/main" id="{E7B122DC-7374-3D14-26E8-E7D5772FF546}"/>
              </a:ext>
            </a:extLst>
          </p:cNvPr>
          <p:cNvPicPr>
            <a:picLocks noChangeAspect="1"/>
          </p:cNvPicPr>
          <p:nvPr/>
        </p:nvPicPr>
        <p:blipFill>
          <a:blip r:embed="rId2"/>
          <a:stretch>
            <a:fillRect/>
          </a:stretch>
        </p:blipFill>
        <p:spPr>
          <a:xfrm>
            <a:off x="3875015" y="4759546"/>
            <a:ext cx="2157209" cy="354169"/>
          </a:xfrm>
          <a:prstGeom prst="rect">
            <a:avLst/>
          </a:prstGeom>
        </p:spPr>
      </p:pic>
      <p:sp>
        <p:nvSpPr>
          <p:cNvPr id="3" name="矩形 2">
            <a:extLst>
              <a:ext uri="{FF2B5EF4-FFF2-40B4-BE49-F238E27FC236}">
                <a16:creationId xmlns:a16="http://schemas.microsoft.com/office/drawing/2014/main" id="{BB46FB39-44D2-4700-6CF3-6A208CADFD21}"/>
              </a:ext>
            </a:extLst>
          </p:cNvPr>
          <p:cNvSpPr/>
          <p:nvPr/>
        </p:nvSpPr>
        <p:spPr bwMode="auto">
          <a:xfrm>
            <a:off x="7297946" y="203004"/>
            <a:ext cx="1639019" cy="50033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4" name="矩形 3">
            <a:extLst>
              <a:ext uri="{FF2B5EF4-FFF2-40B4-BE49-F238E27FC236}">
                <a16:creationId xmlns:a16="http://schemas.microsoft.com/office/drawing/2014/main" id="{4293F7B6-DBD5-BD63-880D-8B6735A1DB32}"/>
              </a:ext>
            </a:extLst>
          </p:cNvPr>
          <p:cNvSpPr/>
          <p:nvPr/>
        </p:nvSpPr>
        <p:spPr bwMode="auto">
          <a:xfrm>
            <a:off x="323850" y="4759546"/>
            <a:ext cx="1220278" cy="23514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7" name="Content Placeholder 2">
            <a:extLst>
              <a:ext uri="{FF2B5EF4-FFF2-40B4-BE49-F238E27FC236}">
                <a16:creationId xmlns:a16="http://schemas.microsoft.com/office/drawing/2014/main" id="{9C2CC80F-96B2-7002-00F7-B3AADD919C38}"/>
              </a:ext>
            </a:extLst>
          </p:cNvPr>
          <p:cNvSpPr txBox="1">
            <a:spLocks/>
          </p:cNvSpPr>
          <p:nvPr/>
        </p:nvSpPr>
        <p:spPr>
          <a:xfrm>
            <a:off x="441628" y="1697110"/>
            <a:ext cx="4816785" cy="1062240"/>
          </a:xfrm>
          <a:prstGeom prst="rect">
            <a:avLst/>
          </a:prstGeom>
        </p:spPr>
        <p:txBody>
          <a:bodyPr vert="horz" lIns="0" tIns="0" rIns="0" bIns="0" rtlCol="0" anchor="t" anchorCtr="0">
            <a:normAutofit/>
          </a:bodyPr>
          <a:lstStyle>
            <a:lvl1pPr marL="0" indent="0" algn="l" defTabSz="457200" rtl="0" eaLnBrk="1" latinLnBrk="0" hangingPunct="1">
              <a:lnSpc>
                <a:spcPts val="4300"/>
              </a:lnSpc>
              <a:spcBef>
                <a:spcPts val="0"/>
              </a:spcBef>
              <a:buFont typeface="Arial"/>
              <a:buNone/>
              <a:defRPr sz="3600" b="1" i="0" kern="1200">
                <a:solidFill>
                  <a:schemeClr val="bg1"/>
                </a:solidFill>
                <a:latin typeface="Arial"/>
                <a:ea typeface="+mn-ea"/>
                <a:cs typeface="Arial"/>
              </a:defRPr>
            </a:lvl1pPr>
            <a:lvl2pPr marL="0" indent="0" algn="l" defTabSz="457200" rtl="0" eaLnBrk="1" latinLnBrk="0" hangingPunct="1">
              <a:lnSpc>
                <a:spcPts val="2500"/>
              </a:lnSpc>
              <a:spcBef>
                <a:spcPts val="0"/>
              </a:spcBef>
              <a:buFont typeface="Arial"/>
              <a:buNone/>
              <a:defRPr sz="1500" kern="1200">
                <a:solidFill>
                  <a:schemeClr val="bg1"/>
                </a:solidFill>
                <a:latin typeface="Arial"/>
                <a:ea typeface="+mn-ea"/>
                <a:cs typeface="Arial"/>
              </a:defRPr>
            </a:lvl2pPr>
            <a:lvl3pPr marL="0" indent="0" algn="l" defTabSz="457200" rtl="0" eaLnBrk="1" latinLnBrk="0" hangingPunct="1">
              <a:lnSpc>
                <a:spcPts val="1800"/>
              </a:lnSpc>
              <a:spcBef>
                <a:spcPts val="0"/>
              </a:spcBef>
              <a:buFont typeface="Arial"/>
              <a:buNone/>
              <a:defRPr sz="1500" kern="1200">
                <a:solidFill>
                  <a:schemeClr val="bg1"/>
                </a:solidFill>
                <a:latin typeface="Arial"/>
                <a:ea typeface="+mn-ea"/>
                <a:cs typeface="Arial"/>
              </a:defRPr>
            </a:lvl3pPr>
            <a:lvl4pPr marL="0" indent="0" algn="l" defTabSz="457200" rtl="0" eaLnBrk="1" latinLnBrk="0" hangingPunct="1">
              <a:lnSpc>
                <a:spcPts val="1800"/>
              </a:lnSpc>
              <a:spcBef>
                <a:spcPts val="0"/>
              </a:spcBef>
              <a:buFont typeface="Arial"/>
              <a:buNone/>
              <a:defRPr sz="1500" kern="1200">
                <a:solidFill>
                  <a:schemeClr val="bg1"/>
                </a:solidFill>
                <a:latin typeface="Arial"/>
                <a:ea typeface="+mn-ea"/>
                <a:cs typeface="Arial"/>
              </a:defRPr>
            </a:lvl4pPr>
            <a:lvl5pPr marL="0" indent="0" algn="l" defTabSz="457200" rtl="0" eaLnBrk="1" latinLnBrk="0" hangingPunct="1">
              <a:lnSpc>
                <a:spcPts val="1800"/>
              </a:lnSpc>
              <a:spcBef>
                <a:spcPts val="0"/>
              </a:spcBef>
              <a:buFont typeface="Arial"/>
              <a:buNone/>
              <a:defRPr sz="1500" kern="1200">
                <a:solidFill>
                  <a:schemeClr val="bg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ts val="2100"/>
              </a:lnSpc>
            </a:pPr>
            <a:r>
              <a:rPr lang="en-US" altLang="zh-CN" sz="1500" dirty="0">
                <a:solidFill>
                  <a:srgbClr val="005096"/>
                </a:solidFill>
                <a:latin typeface="华文黑体_易方达" panose="02010600040101010101" pitchFamily="2" charset="-122"/>
                <a:ea typeface="华文黑体_易方达" panose="02010600040101010101" pitchFamily="2" charset="-122"/>
                <a:cs typeface="华文黑体"/>
              </a:rPr>
              <a:t>ASR</a:t>
            </a:r>
            <a:r>
              <a:rPr lang="zh-CN" altLang="en-US" sz="1500" dirty="0">
                <a:solidFill>
                  <a:srgbClr val="005096"/>
                </a:solidFill>
                <a:latin typeface="华文黑体_易方达" panose="02010600040101010101" pitchFamily="2" charset="-122"/>
                <a:ea typeface="华文黑体_易方达" panose="02010600040101010101" pitchFamily="2" charset="-122"/>
                <a:cs typeface="华文黑体"/>
              </a:rPr>
              <a:t>转录文本</a:t>
            </a:r>
          </a:p>
          <a:p>
            <a:pPr marL="171450" indent="-171450">
              <a:lnSpc>
                <a:spcPts val="2100"/>
              </a:lnSpc>
              <a:buFont typeface="Arial" panose="020B0604020202020204" pitchFamily="34" charset="0"/>
              <a:buChar char="•"/>
            </a:pPr>
            <a:r>
              <a:rPr lang="zh-CN" altLang="en-US" sz="1200" b="0" dirty="0">
                <a:solidFill>
                  <a:srgbClr val="3C3C3C"/>
                </a:solidFill>
                <a:latin typeface="华文黑体_易方达" panose="02010600040101010101" pitchFamily="2" charset="-122"/>
                <a:ea typeface="华文黑体_易方达" panose="02010600040101010101" pitchFamily="2" charset="-122"/>
                <a:cs typeface="华文黑体"/>
              </a:rPr>
              <a:t>通信运营商利用该技术，将平台上的大量合法录音转化为中文文本。</a:t>
            </a:r>
            <a:endParaRPr lang="en-US" altLang="zh-CN" sz="1200" b="0" dirty="0">
              <a:solidFill>
                <a:srgbClr val="3C3C3C"/>
              </a:solidFill>
              <a:latin typeface="华文黑体_易方达" panose="02010600040101010101" pitchFamily="2" charset="-122"/>
              <a:ea typeface="华文黑体_易方达" panose="02010600040101010101" pitchFamily="2" charset="-122"/>
              <a:cs typeface="华文黑体"/>
            </a:endParaRPr>
          </a:p>
          <a:p>
            <a:pPr marL="171450" indent="-171450">
              <a:lnSpc>
                <a:spcPts val="2100"/>
              </a:lnSpc>
              <a:buFont typeface="Arial" panose="020B0604020202020204" pitchFamily="34" charset="0"/>
              <a:buChar char="•"/>
            </a:pPr>
            <a:r>
              <a:rPr lang="zh-CN" altLang="en-US" sz="1200" b="0" dirty="0">
                <a:solidFill>
                  <a:srgbClr val="3C3C3C"/>
                </a:solidFill>
                <a:ea typeface="华文黑体_易方达" panose="02010600040101010101" pitchFamily="2" charset="-122"/>
              </a:rPr>
              <a:t>淘宝美团等交易平台，将客服对话录音转化为中文文本。</a:t>
            </a:r>
            <a:endParaRPr lang="en-US" altLang="zh-CN" sz="1200" b="0" dirty="0">
              <a:solidFill>
                <a:srgbClr val="3C3C3C"/>
              </a:solidFill>
              <a:ea typeface="华文黑体_易方达" panose="02010600040101010101" pitchFamily="2" charset="-122"/>
            </a:endParaRPr>
          </a:p>
        </p:txBody>
      </p:sp>
      <p:sp>
        <p:nvSpPr>
          <p:cNvPr id="10" name="矩形 4">
            <a:extLst>
              <a:ext uri="{FF2B5EF4-FFF2-40B4-BE49-F238E27FC236}">
                <a16:creationId xmlns:a16="http://schemas.microsoft.com/office/drawing/2014/main" id="{82B84491-564B-8858-C9C9-E2B0C5345ABA}"/>
              </a:ext>
            </a:extLst>
          </p:cNvPr>
          <p:cNvSpPr>
            <a:spLocks noChangeArrowheads="1"/>
          </p:cNvSpPr>
          <p:nvPr/>
        </p:nvSpPr>
        <p:spPr bwMode="auto">
          <a:xfrm>
            <a:off x="323850" y="1038061"/>
            <a:ext cx="8185668" cy="29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8229" tIns="24115" rIns="48229" bIns="24115">
            <a:spAutoFit/>
          </a:bodyPr>
          <a:lstStyle>
            <a:lvl1pPr marL="342900" indent="-342900" algn="just" defTabSz="812800">
              <a:spcBef>
                <a:spcPct val="20000"/>
              </a:spcBef>
              <a:buClr>
                <a:srgbClr val="003366"/>
              </a:buClr>
              <a:buSzPct val="60000"/>
              <a:buFont typeface="Wingdings" panose="05000000000000000000" pitchFamily="2" charset="2"/>
              <a:buChar char="l"/>
              <a:defRPr sz="2400" b="1">
                <a:solidFill>
                  <a:schemeClr val="tx1"/>
                </a:solidFill>
                <a:latin typeface="楷体_GB2312" pitchFamily="49" charset="-122"/>
                <a:ea typeface="楷体_GB2312" pitchFamily="49" charset="-122"/>
              </a:defRPr>
            </a:lvl1pPr>
            <a:lvl2pPr marL="342900" indent="-342900" algn="just" defTabSz="812800">
              <a:spcBef>
                <a:spcPct val="20000"/>
              </a:spcBef>
              <a:buClr>
                <a:srgbClr val="003366"/>
              </a:buClr>
              <a:buSzPct val="30000"/>
              <a:buFont typeface="Wingdings" panose="05000000000000000000" pitchFamily="2" charset="2"/>
              <a:buChar char="u"/>
              <a:defRPr sz="2200">
                <a:solidFill>
                  <a:schemeClr val="tx1"/>
                </a:solidFill>
                <a:latin typeface="楷体_GB2312" pitchFamily="49" charset="-122"/>
                <a:ea typeface="楷体_GB2312" pitchFamily="49" charset="-122"/>
              </a:defRPr>
            </a:lvl2pPr>
            <a:lvl3pPr marL="1143000" indent="-228600" defTabSz="812800">
              <a:spcBef>
                <a:spcPct val="20000"/>
              </a:spcBef>
              <a:buClr>
                <a:srgbClr val="FF0000"/>
              </a:buClr>
              <a:buSzPct val="45000"/>
              <a:buFont typeface="Monotype Sorts" charset="2"/>
              <a:buChar char="l"/>
              <a:defRPr sz="2000">
                <a:solidFill>
                  <a:schemeClr val="tx1"/>
                </a:solidFill>
                <a:latin typeface="楷体_GB2312" pitchFamily="49" charset="-122"/>
                <a:ea typeface="楷体_GB2312" pitchFamily="49" charset="-122"/>
              </a:defRPr>
            </a:lvl3pPr>
            <a:lvl4pPr marL="1600200" indent="-228600" defTabSz="812800">
              <a:spcBef>
                <a:spcPct val="20000"/>
              </a:spcBef>
              <a:buClr>
                <a:srgbClr val="CC0000"/>
              </a:buClr>
              <a:buSzPct val="100000"/>
              <a:buFont typeface="Symbol" panose="05050102010706020507" pitchFamily="18" charset="2"/>
              <a:buChar char="-"/>
              <a:defRPr>
                <a:solidFill>
                  <a:srgbClr val="003366"/>
                </a:solidFill>
                <a:latin typeface="楷体_GB2312" pitchFamily="49" charset="-122"/>
                <a:ea typeface="楷体_GB2312" pitchFamily="49" charset="-122"/>
              </a:defRPr>
            </a:lvl4pPr>
            <a:lvl5pPr marL="2057400" indent="-228600" defTabSz="812800">
              <a:spcBef>
                <a:spcPct val="20000"/>
              </a:spcBef>
              <a:buClr>
                <a:srgbClr val="FF0000"/>
              </a:buClr>
              <a:buSzPct val="40000"/>
              <a:buFont typeface="Monotype Sorts" charset="2"/>
              <a:buChar char="l"/>
              <a:defRPr sz="1600">
                <a:solidFill>
                  <a:srgbClr val="003366"/>
                </a:solidFill>
                <a:latin typeface="楷体_GB2312" pitchFamily="49" charset="-122"/>
                <a:ea typeface="楷体_GB2312" pitchFamily="49" charset="-122"/>
              </a:defRPr>
            </a:lvl5pPr>
            <a:lvl6pPr marL="25146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6pPr>
            <a:lvl7pPr marL="29718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7pPr>
            <a:lvl8pPr marL="34290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8pPr>
            <a:lvl9pPr marL="38862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9pPr>
          </a:lstStyle>
          <a:p>
            <a:pPr marL="0" lvl="1" indent="0" algn="l" defTabSz="457200" eaLnBrk="0" hangingPunct="0">
              <a:lnSpc>
                <a:spcPct val="150000"/>
              </a:lnSpc>
              <a:spcBef>
                <a:spcPts val="0"/>
              </a:spcBef>
              <a:buSzPct val="60000"/>
              <a:buNone/>
              <a:defRPr/>
            </a:pPr>
            <a:r>
              <a:rPr lang="zh-CN" altLang="en-US" sz="1200" dirty="0">
                <a:solidFill>
                  <a:srgbClr val="3C3C3C"/>
                </a:solidFill>
                <a:ea typeface="华文黑体_易方达" panose="02010600040101010101" pitchFamily="2" charset="-122"/>
              </a:rPr>
              <a:t>近两年来，语音识别技术（</a:t>
            </a:r>
            <a:r>
              <a:rPr lang="en-US" altLang="zh-CN" sz="1200" dirty="0">
                <a:solidFill>
                  <a:srgbClr val="3C3C3C"/>
                </a:solidFill>
                <a:ea typeface="华文黑体_易方达" panose="02010600040101010101" pitchFamily="2" charset="-122"/>
              </a:rPr>
              <a:t>Automatic</a:t>
            </a:r>
            <a:r>
              <a:rPr lang="zh-CN" altLang="en-US" sz="1200" dirty="0">
                <a:solidFill>
                  <a:srgbClr val="3C3C3C"/>
                </a:solidFill>
                <a:ea typeface="华文黑体_易方达" panose="02010600040101010101" pitchFamily="2" charset="-122"/>
              </a:rPr>
              <a:t> </a:t>
            </a:r>
            <a:r>
              <a:rPr lang="en-US" altLang="zh-CN" sz="1200" dirty="0">
                <a:solidFill>
                  <a:srgbClr val="3C3C3C"/>
                </a:solidFill>
                <a:ea typeface="华文黑体_易方达" panose="02010600040101010101" pitchFamily="2" charset="-122"/>
              </a:rPr>
              <a:t>Speech</a:t>
            </a:r>
            <a:r>
              <a:rPr lang="zh-CN" altLang="en-US" sz="1200" dirty="0">
                <a:solidFill>
                  <a:srgbClr val="3C3C3C"/>
                </a:solidFill>
                <a:ea typeface="华文黑体_易方达" panose="02010600040101010101" pitchFamily="2" charset="-122"/>
              </a:rPr>
              <a:t> </a:t>
            </a:r>
            <a:r>
              <a:rPr lang="en-US" altLang="zh-CN" sz="1200" dirty="0">
                <a:solidFill>
                  <a:srgbClr val="3C3C3C"/>
                </a:solidFill>
                <a:ea typeface="华文黑体_易方达" panose="02010600040101010101" pitchFamily="2" charset="-122"/>
              </a:rPr>
              <a:t>Recognition,</a:t>
            </a:r>
            <a:r>
              <a:rPr lang="zh-CN" altLang="en-US" sz="1200" dirty="0">
                <a:solidFill>
                  <a:srgbClr val="3C3C3C"/>
                </a:solidFill>
                <a:ea typeface="华文黑体_易方达" panose="02010600040101010101" pitchFamily="2" charset="-122"/>
              </a:rPr>
              <a:t> </a:t>
            </a:r>
            <a:r>
              <a:rPr lang="en-US" altLang="zh-CN" sz="1200" dirty="0">
                <a:solidFill>
                  <a:srgbClr val="3C3C3C"/>
                </a:solidFill>
                <a:ea typeface="华文黑体_易方达" panose="02010600040101010101" pitchFamily="2" charset="-122"/>
              </a:rPr>
              <a:t>ASR</a:t>
            </a:r>
            <a:r>
              <a:rPr lang="zh-CN" altLang="en-US" sz="1200" dirty="0">
                <a:solidFill>
                  <a:srgbClr val="3C3C3C"/>
                </a:solidFill>
                <a:ea typeface="华文黑体_易方达" panose="02010600040101010101" pitchFamily="2" charset="-122"/>
              </a:rPr>
              <a:t>）已发展到可以商业应用的水平。</a:t>
            </a:r>
          </a:p>
        </p:txBody>
      </p:sp>
      <p:sp>
        <p:nvSpPr>
          <p:cNvPr id="11" name="Content Placeholder 2">
            <a:extLst>
              <a:ext uri="{FF2B5EF4-FFF2-40B4-BE49-F238E27FC236}">
                <a16:creationId xmlns:a16="http://schemas.microsoft.com/office/drawing/2014/main" id="{5583DD15-901A-71FF-6BAB-417ED108BEF2}"/>
              </a:ext>
            </a:extLst>
          </p:cNvPr>
          <p:cNvSpPr txBox="1">
            <a:spLocks/>
          </p:cNvSpPr>
          <p:nvPr/>
        </p:nvSpPr>
        <p:spPr>
          <a:xfrm>
            <a:off x="441628" y="2845861"/>
            <a:ext cx="4816785" cy="1062240"/>
          </a:xfrm>
          <a:prstGeom prst="rect">
            <a:avLst/>
          </a:prstGeom>
        </p:spPr>
        <p:txBody>
          <a:bodyPr vert="horz" lIns="0" tIns="0" rIns="0" bIns="0" rtlCol="0" anchor="t" anchorCtr="0">
            <a:normAutofit/>
          </a:bodyPr>
          <a:lstStyle>
            <a:lvl1pPr marL="0" indent="0" algn="l" defTabSz="457200" rtl="0" eaLnBrk="1" latinLnBrk="0" hangingPunct="1">
              <a:lnSpc>
                <a:spcPts val="4300"/>
              </a:lnSpc>
              <a:spcBef>
                <a:spcPts val="0"/>
              </a:spcBef>
              <a:buFont typeface="Arial"/>
              <a:buNone/>
              <a:defRPr sz="3600" b="1" i="0" kern="1200">
                <a:solidFill>
                  <a:schemeClr val="bg1"/>
                </a:solidFill>
                <a:latin typeface="Arial"/>
                <a:ea typeface="+mn-ea"/>
                <a:cs typeface="Arial"/>
              </a:defRPr>
            </a:lvl1pPr>
            <a:lvl2pPr marL="0" indent="0" algn="l" defTabSz="457200" rtl="0" eaLnBrk="1" latinLnBrk="0" hangingPunct="1">
              <a:lnSpc>
                <a:spcPts val="2500"/>
              </a:lnSpc>
              <a:spcBef>
                <a:spcPts val="0"/>
              </a:spcBef>
              <a:buFont typeface="Arial"/>
              <a:buNone/>
              <a:defRPr sz="1500" kern="1200">
                <a:solidFill>
                  <a:schemeClr val="bg1"/>
                </a:solidFill>
                <a:latin typeface="Arial"/>
                <a:ea typeface="+mn-ea"/>
                <a:cs typeface="Arial"/>
              </a:defRPr>
            </a:lvl2pPr>
            <a:lvl3pPr marL="0" indent="0" algn="l" defTabSz="457200" rtl="0" eaLnBrk="1" latinLnBrk="0" hangingPunct="1">
              <a:lnSpc>
                <a:spcPts val="1800"/>
              </a:lnSpc>
              <a:spcBef>
                <a:spcPts val="0"/>
              </a:spcBef>
              <a:buFont typeface="Arial"/>
              <a:buNone/>
              <a:defRPr sz="1500" kern="1200">
                <a:solidFill>
                  <a:schemeClr val="bg1"/>
                </a:solidFill>
                <a:latin typeface="Arial"/>
                <a:ea typeface="+mn-ea"/>
                <a:cs typeface="Arial"/>
              </a:defRPr>
            </a:lvl3pPr>
            <a:lvl4pPr marL="0" indent="0" algn="l" defTabSz="457200" rtl="0" eaLnBrk="1" latinLnBrk="0" hangingPunct="1">
              <a:lnSpc>
                <a:spcPts val="1800"/>
              </a:lnSpc>
              <a:spcBef>
                <a:spcPts val="0"/>
              </a:spcBef>
              <a:buFont typeface="Arial"/>
              <a:buNone/>
              <a:defRPr sz="1500" kern="1200">
                <a:solidFill>
                  <a:schemeClr val="bg1"/>
                </a:solidFill>
                <a:latin typeface="Arial"/>
                <a:ea typeface="+mn-ea"/>
                <a:cs typeface="Arial"/>
              </a:defRPr>
            </a:lvl4pPr>
            <a:lvl5pPr marL="0" indent="0" algn="l" defTabSz="457200" rtl="0" eaLnBrk="1" latinLnBrk="0" hangingPunct="1">
              <a:lnSpc>
                <a:spcPts val="1800"/>
              </a:lnSpc>
              <a:spcBef>
                <a:spcPts val="0"/>
              </a:spcBef>
              <a:buFont typeface="Arial"/>
              <a:buNone/>
              <a:defRPr sz="1500" kern="1200">
                <a:solidFill>
                  <a:schemeClr val="bg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ts val="2100"/>
              </a:lnSpc>
            </a:pPr>
            <a:r>
              <a:rPr lang="en-US" altLang="zh-CN" sz="1500" dirty="0">
                <a:solidFill>
                  <a:srgbClr val="005096"/>
                </a:solidFill>
                <a:latin typeface="华文黑体_易方达" panose="02010600040101010101" pitchFamily="2" charset="-122"/>
                <a:ea typeface="华文黑体_易方达" panose="02010600040101010101" pitchFamily="2" charset="-122"/>
                <a:cs typeface="华文黑体"/>
              </a:rPr>
              <a:t>ASR</a:t>
            </a:r>
            <a:r>
              <a:rPr lang="zh-CN" altLang="en-US" sz="1500" dirty="0">
                <a:solidFill>
                  <a:srgbClr val="005096"/>
                </a:solidFill>
                <a:latin typeface="华文黑体_易方达" panose="02010600040101010101" pitchFamily="2" charset="-122"/>
                <a:ea typeface="华文黑体_易方达" panose="02010600040101010101" pitchFamily="2" charset="-122"/>
                <a:cs typeface="华文黑体"/>
              </a:rPr>
              <a:t>转录文本特点</a:t>
            </a:r>
          </a:p>
          <a:p>
            <a:pPr marL="171450" indent="-171450">
              <a:lnSpc>
                <a:spcPts val="2100"/>
              </a:lnSpc>
              <a:buFont typeface="Arial" panose="020B0604020202020204" pitchFamily="34" charset="0"/>
              <a:buChar char="•"/>
            </a:pPr>
            <a:r>
              <a:rPr lang="zh-CN" altLang="en-US" sz="1200" b="0" dirty="0">
                <a:solidFill>
                  <a:srgbClr val="3C3C3C"/>
                </a:solidFill>
                <a:latin typeface="华文黑体_易方达" panose="02010600040101010101" pitchFamily="2" charset="-122"/>
                <a:ea typeface="华文黑体_易方达" panose="02010600040101010101" pitchFamily="2" charset="-122"/>
                <a:cs typeface="华文黑体"/>
              </a:rPr>
              <a:t>部分场景包含的信息非常丰富。</a:t>
            </a:r>
            <a:endParaRPr lang="en-US" altLang="zh-CN" sz="1200" b="0" dirty="0">
              <a:solidFill>
                <a:srgbClr val="3C3C3C"/>
              </a:solidFill>
              <a:latin typeface="华文黑体_易方达" panose="02010600040101010101" pitchFamily="2" charset="-122"/>
              <a:ea typeface="华文黑体_易方达" panose="02010600040101010101" pitchFamily="2" charset="-122"/>
              <a:cs typeface="华文黑体"/>
            </a:endParaRPr>
          </a:p>
          <a:p>
            <a:pPr marL="171450" indent="-171450">
              <a:lnSpc>
                <a:spcPts val="2100"/>
              </a:lnSpc>
              <a:buFont typeface="Arial" panose="020B0604020202020204" pitchFamily="34" charset="0"/>
              <a:buChar char="•"/>
            </a:pPr>
            <a:r>
              <a:rPr lang="zh-CN" altLang="en-US" sz="1200" b="0" dirty="0">
                <a:solidFill>
                  <a:srgbClr val="3C3C3C"/>
                </a:solidFill>
                <a:ea typeface="华文黑体_易方达" panose="02010600040101010101" pitchFamily="2" charset="-122"/>
              </a:rPr>
              <a:t>缺乏标注。</a:t>
            </a:r>
            <a:endParaRPr lang="en-US" altLang="zh-CN" sz="1200" b="0" dirty="0">
              <a:solidFill>
                <a:srgbClr val="3C3C3C"/>
              </a:solidFill>
              <a:ea typeface="华文黑体_易方达" panose="02010600040101010101" pitchFamily="2" charset="-122"/>
            </a:endParaRPr>
          </a:p>
          <a:p>
            <a:pPr marL="171450" indent="-171450">
              <a:lnSpc>
                <a:spcPts val="2100"/>
              </a:lnSpc>
              <a:buFont typeface="Arial" panose="020B0604020202020204" pitchFamily="34" charset="0"/>
              <a:buChar char="•"/>
            </a:pPr>
            <a:r>
              <a:rPr lang="zh-CN" altLang="en-US" sz="1200" b="0" dirty="0">
                <a:solidFill>
                  <a:srgbClr val="3C3C3C"/>
                </a:solidFill>
                <a:ea typeface="华文黑体_易方达" panose="02010600040101010101" pitchFamily="2" charset="-122"/>
              </a:rPr>
              <a:t>不通顺，字错误率高，尤其同音字转录错误。</a:t>
            </a:r>
            <a:endParaRPr lang="en-US" altLang="zh-CN" sz="1200" b="0" dirty="0">
              <a:solidFill>
                <a:srgbClr val="3C3C3C"/>
              </a:solidFill>
              <a:ea typeface="华文黑体_易方达" panose="02010600040101010101" pitchFamily="2" charset="-122"/>
            </a:endParaRPr>
          </a:p>
        </p:txBody>
      </p:sp>
      <p:pic>
        <p:nvPicPr>
          <p:cNvPr id="12" name="图片 11">
            <a:extLst>
              <a:ext uri="{FF2B5EF4-FFF2-40B4-BE49-F238E27FC236}">
                <a16:creationId xmlns:a16="http://schemas.microsoft.com/office/drawing/2014/main" id="{E919F95A-6BC6-E670-F2DD-7542F081890E}"/>
              </a:ext>
            </a:extLst>
          </p:cNvPr>
          <p:cNvPicPr>
            <a:picLocks noChangeAspect="1"/>
          </p:cNvPicPr>
          <p:nvPr/>
        </p:nvPicPr>
        <p:blipFill>
          <a:blip r:embed="rId3"/>
          <a:stretch>
            <a:fillRect/>
          </a:stretch>
        </p:blipFill>
        <p:spPr>
          <a:xfrm>
            <a:off x="5760450" y="1733938"/>
            <a:ext cx="2458442" cy="1239910"/>
          </a:xfrm>
          <a:prstGeom prst="rect">
            <a:avLst/>
          </a:prstGeom>
        </p:spPr>
      </p:pic>
      <p:pic>
        <p:nvPicPr>
          <p:cNvPr id="13" name="图片 12">
            <a:extLst>
              <a:ext uri="{FF2B5EF4-FFF2-40B4-BE49-F238E27FC236}">
                <a16:creationId xmlns:a16="http://schemas.microsoft.com/office/drawing/2014/main" id="{1362B36E-8778-CDA6-75B3-BCB046856CED}"/>
              </a:ext>
            </a:extLst>
          </p:cNvPr>
          <p:cNvPicPr>
            <a:picLocks noChangeAspect="1"/>
          </p:cNvPicPr>
          <p:nvPr/>
        </p:nvPicPr>
        <p:blipFill>
          <a:blip r:embed="rId4"/>
          <a:stretch>
            <a:fillRect/>
          </a:stretch>
        </p:blipFill>
        <p:spPr>
          <a:xfrm>
            <a:off x="5790740" y="3261454"/>
            <a:ext cx="2644176" cy="848748"/>
          </a:xfrm>
          <a:prstGeom prst="rect">
            <a:avLst/>
          </a:prstGeom>
        </p:spPr>
      </p:pic>
    </p:spTree>
    <p:extLst>
      <p:ext uri="{BB962C8B-B14F-4D97-AF65-F5344CB8AC3E}">
        <p14:creationId xmlns:p14="http://schemas.microsoft.com/office/powerpoint/2010/main" val="871603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标题 3"/>
          <p:cNvSpPr>
            <a:spLocks noGrp="1"/>
          </p:cNvSpPr>
          <p:nvPr>
            <p:ph type="title" idx="4294967295"/>
          </p:nvPr>
        </p:nvSpPr>
        <p:spPr>
          <a:xfrm>
            <a:off x="363151" y="211632"/>
            <a:ext cx="5263926" cy="268047"/>
          </a:xfrm>
          <a:noFill/>
          <a:ln>
            <a:noFill/>
          </a:ln>
        </p:spPr>
        <p:txBody>
          <a:bodyPr vert="horz" wrap="square" lIns="0" tIns="0" rIns="0" bIns="45720" numCol="1" anchor="t" anchorCtr="0" compatLnSpc="1">
            <a:prstTxWarp prst="textNoShape">
              <a:avLst/>
            </a:prstTxWarp>
          </a:bodyPr>
          <a:lstStyle/>
          <a:p>
            <a:r>
              <a:rPr lang="en-US" altLang="zh-CN" sz="2300" b="1" dirty="0">
                <a:latin typeface="华文黑体_易方达" panose="02010600040101010101" pitchFamily="2" charset="-122"/>
                <a:ea typeface="华文黑体_易方达" panose="02010600040101010101" pitchFamily="2" charset="-122"/>
              </a:rPr>
              <a:t>Motivation</a:t>
            </a:r>
            <a:endParaRPr lang="zh-CN" altLang="en-US" sz="2300" b="1" dirty="0">
              <a:latin typeface="华文黑体_易方达" panose="02010600040101010101" pitchFamily="2" charset="-122"/>
              <a:ea typeface="华文黑体_易方达" panose="02010600040101010101" pitchFamily="2" charset="-122"/>
            </a:endParaRPr>
          </a:p>
        </p:txBody>
      </p:sp>
      <p:pic>
        <p:nvPicPr>
          <p:cNvPr id="2" name="图片 1">
            <a:extLst>
              <a:ext uri="{FF2B5EF4-FFF2-40B4-BE49-F238E27FC236}">
                <a16:creationId xmlns:a16="http://schemas.microsoft.com/office/drawing/2014/main" id="{E7B122DC-7374-3D14-26E8-E7D5772FF546}"/>
              </a:ext>
            </a:extLst>
          </p:cNvPr>
          <p:cNvPicPr>
            <a:picLocks noChangeAspect="1"/>
          </p:cNvPicPr>
          <p:nvPr/>
        </p:nvPicPr>
        <p:blipFill>
          <a:blip r:embed="rId2"/>
          <a:stretch>
            <a:fillRect/>
          </a:stretch>
        </p:blipFill>
        <p:spPr>
          <a:xfrm>
            <a:off x="3875015" y="4759546"/>
            <a:ext cx="2157209" cy="354169"/>
          </a:xfrm>
          <a:prstGeom prst="rect">
            <a:avLst/>
          </a:prstGeom>
        </p:spPr>
      </p:pic>
      <p:sp>
        <p:nvSpPr>
          <p:cNvPr id="3" name="矩形 2">
            <a:extLst>
              <a:ext uri="{FF2B5EF4-FFF2-40B4-BE49-F238E27FC236}">
                <a16:creationId xmlns:a16="http://schemas.microsoft.com/office/drawing/2014/main" id="{BB46FB39-44D2-4700-6CF3-6A208CADFD21}"/>
              </a:ext>
            </a:extLst>
          </p:cNvPr>
          <p:cNvSpPr/>
          <p:nvPr/>
        </p:nvSpPr>
        <p:spPr bwMode="auto">
          <a:xfrm>
            <a:off x="7297946" y="203004"/>
            <a:ext cx="1639019" cy="50033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4" name="矩形 3">
            <a:extLst>
              <a:ext uri="{FF2B5EF4-FFF2-40B4-BE49-F238E27FC236}">
                <a16:creationId xmlns:a16="http://schemas.microsoft.com/office/drawing/2014/main" id="{4293F7B6-DBD5-BD63-880D-8B6735A1DB32}"/>
              </a:ext>
            </a:extLst>
          </p:cNvPr>
          <p:cNvSpPr/>
          <p:nvPr/>
        </p:nvSpPr>
        <p:spPr bwMode="auto">
          <a:xfrm>
            <a:off x="323850" y="4759546"/>
            <a:ext cx="1220278" cy="23514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5" name="矩形 4">
            <a:extLst>
              <a:ext uri="{FF2B5EF4-FFF2-40B4-BE49-F238E27FC236}">
                <a16:creationId xmlns:a16="http://schemas.microsoft.com/office/drawing/2014/main" id="{0D22012B-1311-3827-6869-9BCA4486F32E}"/>
              </a:ext>
            </a:extLst>
          </p:cNvPr>
          <p:cNvSpPr>
            <a:spLocks noChangeArrowheads="1"/>
          </p:cNvSpPr>
          <p:nvPr/>
        </p:nvSpPr>
        <p:spPr bwMode="auto">
          <a:xfrm>
            <a:off x="323850" y="1038061"/>
            <a:ext cx="8185668" cy="29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8229" tIns="24115" rIns="48229" bIns="24115">
            <a:spAutoFit/>
          </a:bodyPr>
          <a:lstStyle>
            <a:lvl1pPr marL="342900" indent="-342900" algn="just" defTabSz="812800">
              <a:spcBef>
                <a:spcPct val="20000"/>
              </a:spcBef>
              <a:buClr>
                <a:srgbClr val="003366"/>
              </a:buClr>
              <a:buSzPct val="60000"/>
              <a:buFont typeface="Wingdings" panose="05000000000000000000" pitchFamily="2" charset="2"/>
              <a:buChar char="l"/>
              <a:defRPr sz="2400" b="1">
                <a:solidFill>
                  <a:schemeClr val="tx1"/>
                </a:solidFill>
                <a:latin typeface="楷体_GB2312" pitchFamily="49" charset="-122"/>
                <a:ea typeface="楷体_GB2312" pitchFamily="49" charset="-122"/>
              </a:defRPr>
            </a:lvl1pPr>
            <a:lvl2pPr marL="342900" indent="-342900" algn="just" defTabSz="812800">
              <a:spcBef>
                <a:spcPct val="20000"/>
              </a:spcBef>
              <a:buClr>
                <a:srgbClr val="003366"/>
              </a:buClr>
              <a:buSzPct val="30000"/>
              <a:buFont typeface="Wingdings" panose="05000000000000000000" pitchFamily="2" charset="2"/>
              <a:buChar char="u"/>
              <a:defRPr sz="2200">
                <a:solidFill>
                  <a:schemeClr val="tx1"/>
                </a:solidFill>
                <a:latin typeface="楷体_GB2312" pitchFamily="49" charset="-122"/>
                <a:ea typeface="楷体_GB2312" pitchFamily="49" charset="-122"/>
              </a:defRPr>
            </a:lvl2pPr>
            <a:lvl3pPr marL="1143000" indent="-228600" defTabSz="812800">
              <a:spcBef>
                <a:spcPct val="20000"/>
              </a:spcBef>
              <a:buClr>
                <a:srgbClr val="FF0000"/>
              </a:buClr>
              <a:buSzPct val="45000"/>
              <a:buFont typeface="Monotype Sorts" charset="2"/>
              <a:buChar char="l"/>
              <a:defRPr sz="2000">
                <a:solidFill>
                  <a:schemeClr val="tx1"/>
                </a:solidFill>
                <a:latin typeface="楷体_GB2312" pitchFamily="49" charset="-122"/>
                <a:ea typeface="楷体_GB2312" pitchFamily="49" charset="-122"/>
              </a:defRPr>
            </a:lvl3pPr>
            <a:lvl4pPr marL="1600200" indent="-228600" defTabSz="812800">
              <a:spcBef>
                <a:spcPct val="20000"/>
              </a:spcBef>
              <a:buClr>
                <a:srgbClr val="CC0000"/>
              </a:buClr>
              <a:buSzPct val="100000"/>
              <a:buFont typeface="Symbol" panose="05050102010706020507" pitchFamily="18" charset="2"/>
              <a:buChar char="-"/>
              <a:defRPr>
                <a:solidFill>
                  <a:srgbClr val="003366"/>
                </a:solidFill>
                <a:latin typeface="楷体_GB2312" pitchFamily="49" charset="-122"/>
                <a:ea typeface="楷体_GB2312" pitchFamily="49" charset="-122"/>
              </a:defRPr>
            </a:lvl4pPr>
            <a:lvl5pPr marL="2057400" indent="-228600" defTabSz="812800">
              <a:spcBef>
                <a:spcPct val="20000"/>
              </a:spcBef>
              <a:buClr>
                <a:srgbClr val="FF0000"/>
              </a:buClr>
              <a:buSzPct val="40000"/>
              <a:buFont typeface="Monotype Sorts" charset="2"/>
              <a:buChar char="l"/>
              <a:defRPr sz="1600">
                <a:solidFill>
                  <a:srgbClr val="003366"/>
                </a:solidFill>
                <a:latin typeface="楷体_GB2312" pitchFamily="49" charset="-122"/>
                <a:ea typeface="楷体_GB2312" pitchFamily="49" charset="-122"/>
              </a:defRPr>
            </a:lvl5pPr>
            <a:lvl6pPr marL="25146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6pPr>
            <a:lvl7pPr marL="29718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7pPr>
            <a:lvl8pPr marL="34290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8pPr>
            <a:lvl9pPr marL="38862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9pPr>
          </a:lstStyle>
          <a:p>
            <a:pPr marL="0" lvl="1" indent="0" algn="l" defTabSz="457200" eaLnBrk="0" hangingPunct="0">
              <a:lnSpc>
                <a:spcPct val="150000"/>
              </a:lnSpc>
              <a:spcBef>
                <a:spcPts val="0"/>
              </a:spcBef>
              <a:buSzPct val="60000"/>
              <a:buNone/>
              <a:defRPr/>
            </a:pPr>
            <a:r>
              <a:rPr lang="en-US" altLang="zh-CN" sz="1200" dirty="0">
                <a:solidFill>
                  <a:srgbClr val="3C3C3C"/>
                </a:solidFill>
                <a:ea typeface="华文黑体_易方达" panose="02010600040101010101" pitchFamily="2" charset="-122"/>
              </a:rPr>
              <a:t>ASR-GLUE: </a:t>
            </a:r>
            <a:r>
              <a:rPr lang="zh-CN" altLang="en-US" sz="1200" dirty="0">
                <a:solidFill>
                  <a:srgbClr val="3C3C3C"/>
                </a:solidFill>
                <a:ea typeface="华文黑体_易方达" panose="02010600040101010101" pitchFamily="2" charset="-122"/>
              </a:rPr>
              <a:t>将</a:t>
            </a:r>
            <a:r>
              <a:rPr lang="en-US" altLang="zh-CN" sz="1200" dirty="0">
                <a:solidFill>
                  <a:srgbClr val="3C3C3C"/>
                </a:solidFill>
                <a:ea typeface="华文黑体_易方达" panose="02010600040101010101" pitchFamily="2" charset="-122"/>
              </a:rPr>
              <a:t>GLUE</a:t>
            </a:r>
            <a:r>
              <a:rPr lang="zh-CN" altLang="en-US" sz="1200" dirty="0">
                <a:solidFill>
                  <a:srgbClr val="3C3C3C"/>
                </a:solidFill>
                <a:ea typeface="华文黑体_易方达" panose="02010600040101010101" pitchFamily="2" charset="-122"/>
              </a:rPr>
              <a:t>上的数据集，人工朗读后，加入三个不同级别的噪音，然后用语音技术转录回来的文本数据集。</a:t>
            </a:r>
          </a:p>
        </p:txBody>
      </p:sp>
      <p:pic>
        <p:nvPicPr>
          <p:cNvPr id="6" name="图片 5">
            <a:extLst>
              <a:ext uri="{FF2B5EF4-FFF2-40B4-BE49-F238E27FC236}">
                <a16:creationId xmlns:a16="http://schemas.microsoft.com/office/drawing/2014/main" id="{7B0D0467-B6D0-03A6-B6FD-DBCE88E005A4}"/>
              </a:ext>
            </a:extLst>
          </p:cNvPr>
          <p:cNvPicPr>
            <a:picLocks noChangeAspect="1"/>
          </p:cNvPicPr>
          <p:nvPr/>
        </p:nvPicPr>
        <p:blipFill>
          <a:blip r:embed="rId3"/>
          <a:stretch>
            <a:fillRect/>
          </a:stretch>
        </p:blipFill>
        <p:spPr>
          <a:xfrm>
            <a:off x="4370436" y="1449598"/>
            <a:ext cx="3278004" cy="2458503"/>
          </a:xfrm>
          <a:prstGeom prst="rect">
            <a:avLst/>
          </a:prstGeom>
        </p:spPr>
      </p:pic>
      <p:pic>
        <p:nvPicPr>
          <p:cNvPr id="7" name="图片 6">
            <a:extLst>
              <a:ext uri="{FF2B5EF4-FFF2-40B4-BE49-F238E27FC236}">
                <a16:creationId xmlns:a16="http://schemas.microsoft.com/office/drawing/2014/main" id="{3E37AFA8-DC86-096D-A007-ABE3F7A33166}"/>
              </a:ext>
            </a:extLst>
          </p:cNvPr>
          <p:cNvPicPr>
            <a:picLocks noChangeAspect="1"/>
          </p:cNvPicPr>
          <p:nvPr/>
        </p:nvPicPr>
        <p:blipFill>
          <a:blip r:embed="rId4"/>
          <a:stretch>
            <a:fillRect/>
          </a:stretch>
        </p:blipFill>
        <p:spPr>
          <a:xfrm>
            <a:off x="1027282" y="1655553"/>
            <a:ext cx="1742141" cy="2046592"/>
          </a:xfrm>
          <a:prstGeom prst="rect">
            <a:avLst/>
          </a:prstGeom>
        </p:spPr>
      </p:pic>
      <p:sp>
        <p:nvSpPr>
          <p:cNvPr id="8" name="文本框 7">
            <a:extLst>
              <a:ext uri="{FF2B5EF4-FFF2-40B4-BE49-F238E27FC236}">
                <a16:creationId xmlns:a16="http://schemas.microsoft.com/office/drawing/2014/main" id="{041F200F-CEE3-6943-5EA4-9B90CE7677EA}"/>
              </a:ext>
            </a:extLst>
          </p:cNvPr>
          <p:cNvSpPr txBox="1"/>
          <p:nvPr/>
        </p:nvSpPr>
        <p:spPr>
          <a:xfrm>
            <a:off x="626327" y="3769601"/>
            <a:ext cx="2828980" cy="276999"/>
          </a:xfrm>
          <a:prstGeom prst="rect">
            <a:avLst/>
          </a:prstGeom>
          <a:noFill/>
        </p:spPr>
        <p:txBody>
          <a:bodyPr wrap="none" rtlCol="0">
            <a:spAutoFit/>
          </a:bodyPr>
          <a:lstStyle/>
          <a:p>
            <a:r>
              <a:rPr kumimoji="1" lang="en-US" altLang="zh-CN" sz="1200" dirty="0">
                <a:solidFill>
                  <a:schemeClr val="accent4"/>
                </a:solidFill>
                <a:latin typeface="+mn-ea"/>
                <a:ea typeface="+mn-ea"/>
              </a:rPr>
              <a:t>BERT</a:t>
            </a:r>
            <a:r>
              <a:rPr kumimoji="1" lang="zh-CN" altLang="en-US" sz="1200" dirty="0">
                <a:solidFill>
                  <a:schemeClr val="accent4"/>
                </a:solidFill>
                <a:latin typeface="+mn-ea"/>
                <a:ea typeface="+mn-ea"/>
              </a:rPr>
              <a:t>模型针对</a:t>
            </a:r>
            <a:r>
              <a:rPr kumimoji="1" lang="en-US" altLang="zh-CN" sz="1200" dirty="0">
                <a:solidFill>
                  <a:schemeClr val="accent4"/>
                </a:solidFill>
                <a:latin typeface="+mn-ea"/>
                <a:ea typeface="+mn-ea"/>
              </a:rPr>
              <a:t>sst-2</a:t>
            </a:r>
            <a:r>
              <a:rPr kumimoji="1" lang="zh-CN" altLang="en-US" sz="1200" dirty="0">
                <a:solidFill>
                  <a:schemeClr val="accent4"/>
                </a:solidFill>
                <a:latin typeface="+mn-ea"/>
                <a:ea typeface="+mn-ea"/>
              </a:rPr>
              <a:t>，不同噪音下的</a:t>
            </a:r>
            <a:r>
              <a:rPr kumimoji="1" lang="en-US" altLang="zh-CN" sz="1200" dirty="0">
                <a:solidFill>
                  <a:schemeClr val="accent4"/>
                </a:solidFill>
                <a:latin typeface="+mn-ea"/>
                <a:ea typeface="+mn-ea"/>
              </a:rPr>
              <a:t>acc</a:t>
            </a:r>
            <a:endParaRPr kumimoji="1" lang="zh-CN" altLang="en-US" sz="1200" dirty="0">
              <a:solidFill>
                <a:schemeClr val="accent4"/>
              </a:solidFill>
              <a:latin typeface="+mn-ea"/>
              <a:ea typeface="+mn-ea"/>
            </a:endParaRPr>
          </a:p>
        </p:txBody>
      </p:sp>
      <p:sp>
        <p:nvSpPr>
          <p:cNvPr id="9" name="文本框 8">
            <a:extLst>
              <a:ext uri="{FF2B5EF4-FFF2-40B4-BE49-F238E27FC236}">
                <a16:creationId xmlns:a16="http://schemas.microsoft.com/office/drawing/2014/main" id="{AE36CFE9-E503-7CA0-199C-3BAC369C842E}"/>
              </a:ext>
            </a:extLst>
          </p:cNvPr>
          <p:cNvSpPr txBox="1"/>
          <p:nvPr/>
        </p:nvSpPr>
        <p:spPr>
          <a:xfrm>
            <a:off x="4370436" y="3918325"/>
            <a:ext cx="3752309" cy="276999"/>
          </a:xfrm>
          <a:prstGeom prst="rect">
            <a:avLst/>
          </a:prstGeom>
          <a:noFill/>
        </p:spPr>
        <p:txBody>
          <a:bodyPr wrap="none" rtlCol="0">
            <a:spAutoFit/>
          </a:bodyPr>
          <a:lstStyle/>
          <a:p>
            <a:r>
              <a:rPr kumimoji="1" lang="en-US" altLang="zh-CN" sz="1200" dirty="0">
                <a:solidFill>
                  <a:schemeClr val="accent4"/>
                </a:solidFill>
                <a:latin typeface="+mn-ea"/>
                <a:ea typeface="+mn-ea"/>
              </a:rPr>
              <a:t>BERT</a:t>
            </a:r>
            <a:r>
              <a:rPr kumimoji="1" lang="zh-CN" altLang="en-US" sz="1200" dirty="0">
                <a:solidFill>
                  <a:schemeClr val="accent4"/>
                </a:solidFill>
                <a:latin typeface="+mn-ea"/>
                <a:ea typeface="+mn-ea"/>
              </a:rPr>
              <a:t>模型</a:t>
            </a:r>
            <a:r>
              <a:rPr kumimoji="1" lang="en-US" altLang="zh-CN" sz="1200" dirty="0">
                <a:solidFill>
                  <a:schemeClr val="accent4"/>
                </a:solidFill>
                <a:latin typeface="+mn-ea"/>
                <a:ea typeface="+mn-ea"/>
              </a:rPr>
              <a:t>sst-2</a:t>
            </a:r>
            <a:r>
              <a:rPr kumimoji="1" lang="zh-CN" altLang="en-US" sz="1200" dirty="0">
                <a:solidFill>
                  <a:schemeClr val="accent4"/>
                </a:solidFill>
                <a:latin typeface="+mn-ea"/>
                <a:ea typeface="+mn-ea"/>
              </a:rPr>
              <a:t>的准确率在主动学习算法下的</a:t>
            </a:r>
            <a:r>
              <a:rPr kumimoji="1" lang="en-US" altLang="zh-CN" sz="1200" dirty="0">
                <a:solidFill>
                  <a:schemeClr val="accent4"/>
                </a:solidFill>
                <a:latin typeface="+mn-ea"/>
                <a:ea typeface="+mn-ea"/>
              </a:rPr>
              <a:t>acc</a:t>
            </a:r>
            <a:r>
              <a:rPr kumimoji="1" lang="zh-CN" altLang="en-US" sz="1200" dirty="0">
                <a:solidFill>
                  <a:schemeClr val="accent4"/>
                </a:solidFill>
                <a:latin typeface="+mn-ea"/>
                <a:ea typeface="+mn-ea"/>
              </a:rPr>
              <a:t>变化</a:t>
            </a:r>
          </a:p>
        </p:txBody>
      </p:sp>
    </p:spTree>
    <p:extLst>
      <p:ext uri="{BB962C8B-B14F-4D97-AF65-F5344CB8AC3E}">
        <p14:creationId xmlns:p14="http://schemas.microsoft.com/office/powerpoint/2010/main" val="3623469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标题 3"/>
          <p:cNvSpPr>
            <a:spLocks noGrp="1"/>
          </p:cNvSpPr>
          <p:nvPr>
            <p:ph type="title" idx="4294967295"/>
          </p:nvPr>
        </p:nvSpPr>
        <p:spPr>
          <a:xfrm>
            <a:off x="363151" y="211632"/>
            <a:ext cx="5263926" cy="268047"/>
          </a:xfrm>
          <a:noFill/>
          <a:ln>
            <a:noFill/>
          </a:ln>
        </p:spPr>
        <p:txBody>
          <a:bodyPr vert="horz" wrap="square" lIns="0" tIns="0" rIns="0" bIns="45720" numCol="1" anchor="t" anchorCtr="0" compatLnSpc="1">
            <a:prstTxWarp prst="textNoShape">
              <a:avLst/>
            </a:prstTxWarp>
          </a:bodyPr>
          <a:lstStyle/>
          <a:p>
            <a:r>
              <a:rPr lang="en-US" altLang="zh-CN" sz="2300" b="1" dirty="0">
                <a:latin typeface="华文黑体_易方达" panose="02010600040101010101" pitchFamily="2" charset="-122"/>
                <a:ea typeface="华文黑体_易方达" panose="02010600040101010101" pitchFamily="2" charset="-122"/>
              </a:rPr>
              <a:t>Methodology</a:t>
            </a:r>
            <a:endParaRPr lang="zh-CN" altLang="en-US" sz="2300" b="1" dirty="0">
              <a:latin typeface="华文黑体_易方达" panose="02010600040101010101" pitchFamily="2" charset="-122"/>
              <a:ea typeface="华文黑体_易方达" panose="02010600040101010101" pitchFamily="2" charset="-122"/>
            </a:endParaRPr>
          </a:p>
        </p:txBody>
      </p:sp>
      <p:pic>
        <p:nvPicPr>
          <p:cNvPr id="2" name="图片 1">
            <a:extLst>
              <a:ext uri="{FF2B5EF4-FFF2-40B4-BE49-F238E27FC236}">
                <a16:creationId xmlns:a16="http://schemas.microsoft.com/office/drawing/2014/main" id="{E7B122DC-7374-3D14-26E8-E7D5772FF546}"/>
              </a:ext>
            </a:extLst>
          </p:cNvPr>
          <p:cNvPicPr>
            <a:picLocks noChangeAspect="1"/>
          </p:cNvPicPr>
          <p:nvPr/>
        </p:nvPicPr>
        <p:blipFill>
          <a:blip r:embed="rId2"/>
          <a:stretch>
            <a:fillRect/>
          </a:stretch>
        </p:blipFill>
        <p:spPr>
          <a:xfrm>
            <a:off x="3875015" y="4759546"/>
            <a:ext cx="2157209" cy="354169"/>
          </a:xfrm>
          <a:prstGeom prst="rect">
            <a:avLst/>
          </a:prstGeom>
        </p:spPr>
      </p:pic>
      <p:sp>
        <p:nvSpPr>
          <p:cNvPr id="3" name="矩形 2">
            <a:extLst>
              <a:ext uri="{FF2B5EF4-FFF2-40B4-BE49-F238E27FC236}">
                <a16:creationId xmlns:a16="http://schemas.microsoft.com/office/drawing/2014/main" id="{BB46FB39-44D2-4700-6CF3-6A208CADFD21}"/>
              </a:ext>
            </a:extLst>
          </p:cNvPr>
          <p:cNvSpPr/>
          <p:nvPr/>
        </p:nvSpPr>
        <p:spPr bwMode="auto">
          <a:xfrm>
            <a:off x="7297946" y="203004"/>
            <a:ext cx="1639019" cy="50033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4" name="矩形 3">
            <a:extLst>
              <a:ext uri="{FF2B5EF4-FFF2-40B4-BE49-F238E27FC236}">
                <a16:creationId xmlns:a16="http://schemas.microsoft.com/office/drawing/2014/main" id="{4293F7B6-DBD5-BD63-880D-8B6735A1DB32}"/>
              </a:ext>
            </a:extLst>
          </p:cNvPr>
          <p:cNvSpPr/>
          <p:nvPr/>
        </p:nvSpPr>
        <p:spPr bwMode="auto">
          <a:xfrm>
            <a:off x="323850" y="4759546"/>
            <a:ext cx="1220278" cy="23514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pic>
        <p:nvPicPr>
          <p:cNvPr id="5" name="图片 4">
            <a:extLst>
              <a:ext uri="{FF2B5EF4-FFF2-40B4-BE49-F238E27FC236}">
                <a16:creationId xmlns:a16="http://schemas.microsoft.com/office/drawing/2014/main" id="{4B39925A-6578-DA8C-B2C5-48F24646033E}"/>
              </a:ext>
            </a:extLst>
          </p:cNvPr>
          <p:cNvPicPr>
            <a:picLocks noChangeAspect="1"/>
          </p:cNvPicPr>
          <p:nvPr/>
        </p:nvPicPr>
        <p:blipFill>
          <a:blip r:embed="rId3"/>
          <a:stretch>
            <a:fillRect/>
          </a:stretch>
        </p:blipFill>
        <p:spPr>
          <a:xfrm>
            <a:off x="321095" y="1512208"/>
            <a:ext cx="5216979" cy="2874169"/>
          </a:xfrm>
          <a:prstGeom prst="rect">
            <a:avLst/>
          </a:prstGeom>
        </p:spPr>
      </p:pic>
      <p:sp>
        <p:nvSpPr>
          <p:cNvPr id="6" name="矩形 5">
            <a:extLst>
              <a:ext uri="{FF2B5EF4-FFF2-40B4-BE49-F238E27FC236}">
                <a16:creationId xmlns:a16="http://schemas.microsoft.com/office/drawing/2014/main" id="{02D159E8-5670-0AE7-67DC-B9D8C8C65AD5}"/>
              </a:ext>
            </a:extLst>
          </p:cNvPr>
          <p:cNvSpPr/>
          <p:nvPr/>
        </p:nvSpPr>
        <p:spPr>
          <a:xfrm>
            <a:off x="399341" y="2372264"/>
            <a:ext cx="3008093" cy="88852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7" name="图片 6">
            <a:extLst>
              <a:ext uri="{FF2B5EF4-FFF2-40B4-BE49-F238E27FC236}">
                <a16:creationId xmlns:a16="http://schemas.microsoft.com/office/drawing/2014/main" id="{3AA64EEB-5F6B-1EFF-4E39-4F04F59D2286}"/>
              </a:ext>
            </a:extLst>
          </p:cNvPr>
          <p:cNvPicPr>
            <a:picLocks noChangeAspect="1"/>
          </p:cNvPicPr>
          <p:nvPr/>
        </p:nvPicPr>
        <p:blipFill>
          <a:blip r:embed="rId4"/>
          <a:stretch>
            <a:fillRect/>
          </a:stretch>
        </p:blipFill>
        <p:spPr>
          <a:xfrm>
            <a:off x="6032224" y="1685110"/>
            <a:ext cx="1777254" cy="282745"/>
          </a:xfrm>
          <a:prstGeom prst="rect">
            <a:avLst/>
          </a:prstGeom>
        </p:spPr>
      </p:pic>
      <p:pic>
        <p:nvPicPr>
          <p:cNvPr id="8" name="图片 7">
            <a:extLst>
              <a:ext uri="{FF2B5EF4-FFF2-40B4-BE49-F238E27FC236}">
                <a16:creationId xmlns:a16="http://schemas.microsoft.com/office/drawing/2014/main" id="{222F8E8E-1A08-7484-0EA2-CF94F220A144}"/>
              </a:ext>
            </a:extLst>
          </p:cNvPr>
          <p:cNvPicPr>
            <a:picLocks noChangeAspect="1"/>
          </p:cNvPicPr>
          <p:nvPr/>
        </p:nvPicPr>
        <p:blipFill>
          <a:blip r:embed="rId5"/>
          <a:stretch>
            <a:fillRect/>
          </a:stretch>
        </p:blipFill>
        <p:spPr>
          <a:xfrm>
            <a:off x="5847838" y="2114845"/>
            <a:ext cx="2037106" cy="1065563"/>
          </a:xfrm>
          <a:prstGeom prst="rect">
            <a:avLst/>
          </a:prstGeom>
        </p:spPr>
      </p:pic>
      <p:pic>
        <p:nvPicPr>
          <p:cNvPr id="9" name="图片 8">
            <a:extLst>
              <a:ext uri="{FF2B5EF4-FFF2-40B4-BE49-F238E27FC236}">
                <a16:creationId xmlns:a16="http://schemas.microsoft.com/office/drawing/2014/main" id="{8ACAAC0B-A19A-1EC3-3D9E-EA484AA33B63}"/>
              </a:ext>
            </a:extLst>
          </p:cNvPr>
          <p:cNvPicPr>
            <a:picLocks noChangeAspect="1"/>
          </p:cNvPicPr>
          <p:nvPr/>
        </p:nvPicPr>
        <p:blipFill>
          <a:blip r:embed="rId6"/>
          <a:stretch>
            <a:fillRect/>
          </a:stretch>
        </p:blipFill>
        <p:spPr>
          <a:xfrm>
            <a:off x="6076266" y="3446109"/>
            <a:ext cx="2455260" cy="375326"/>
          </a:xfrm>
          <a:prstGeom prst="rect">
            <a:avLst/>
          </a:prstGeom>
        </p:spPr>
      </p:pic>
      <p:sp>
        <p:nvSpPr>
          <p:cNvPr id="12" name="文本框 11">
            <a:extLst>
              <a:ext uri="{FF2B5EF4-FFF2-40B4-BE49-F238E27FC236}">
                <a16:creationId xmlns:a16="http://schemas.microsoft.com/office/drawing/2014/main" id="{189BF005-A874-0BD6-E824-6921D83800EF}"/>
              </a:ext>
            </a:extLst>
          </p:cNvPr>
          <p:cNvSpPr txBox="1"/>
          <p:nvPr/>
        </p:nvSpPr>
        <p:spPr>
          <a:xfrm>
            <a:off x="363151" y="999178"/>
            <a:ext cx="3094117" cy="276999"/>
          </a:xfrm>
          <a:prstGeom prst="rect">
            <a:avLst/>
          </a:prstGeom>
          <a:noFill/>
        </p:spPr>
        <p:txBody>
          <a:bodyPr wrap="none" rtlCol="0">
            <a:spAutoFit/>
          </a:bodyPr>
          <a:lstStyle/>
          <a:p>
            <a:r>
              <a:rPr kumimoji="1" lang="zh-CN" altLang="en-US" sz="1200" dirty="0">
                <a:solidFill>
                  <a:schemeClr val="accent4"/>
                </a:solidFill>
                <a:latin typeface="+mn-ea"/>
                <a:ea typeface="+mn-ea"/>
              </a:rPr>
              <a:t>确认文本错误率低后，再进入主动学习系统</a:t>
            </a:r>
          </a:p>
        </p:txBody>
      </p:sp>
    </p:spTree>
    <p:extLst>
      <p:ext uri="{BB962C8B-B14F-4D97-AF65-F5344CB8AC3E}">
        <p14:creationId xmlns:p14="http://schemas.microsoft.com/office/powerpoint/2010/main" val="4170309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标题 3"/>
          <p:cNvSpPr>
            <a:spLocks noGrp="1"/>
          </p:cNvSpPr>
          <p:nvPr>
            <p:ph type="title" idx="4294967295"/>
          </p:nvPr>
        </p:nvSpPr>
        <p:spPr>
          <a:xfrm>
            <a:off x="363151" y="211632"/>
            <a:ext cx="5263926" cy="268047"/>
          </a:xfrm>
          <a:noFill/>
          <a:ln>
            <a:noFill/>
          </a:ln>
        </p:spPr>
        <p:txBody>
          <a:bodyPr vert="horz" wrap="square" lIns="0" tIns="0" rIns="0" bIns="45720" numCol="1" anchor="t" anchorCtr="0" compatLnSpc="1">
            <a:prstTxWarp prst="textNoShape">
              <a:avLst/>
            </a:prstTxWarp>
          </a:bodyPr>
          <a:lstStyle/>
          <a:p>
            <a:r>
              <a:rPr lang="en-US" altLang="zh-CN" sz="2300" b="1" dirty="0">
                <a:latin typeface="华文黑体_易方达" panose="02010600040101010101" pitchFamily="2" charset="-122"/>
                <a:ea typeface="华文黑体_易方达" panose="02010600040101010101" pitchFamily="2" charset="-122"/>
              </a:rPr>
              <a:t>Methodology</a:t>
            </a:r>
            <a:endParaRPr lang="zh-CN" altLang="en-US" sz="2300" b="1" dirty="0">
              <a:latin typeface="华文黑体_易方达" panose="02010600040101010101" pitchFamily="2" charset="-122"/>
              <a:ea typeface="华文黑体_易方达" panose="02010600040101010101" pitchFamily="2" charset="-122"/>
            </a:endParaRPr>
          </a:p>
        </p:txBody>
      </p:sp>
      <p:pic>
        <p:nvPicPr>
          <p:cNvPr id="2" name="图片 1">
            <a:extLst>
              <a:ext uri="{FF2B5EF4-FFF2-40B4-BE49-F238E27FC236}">
                <a16:creationId xmlns:a16="http://schemas.microsoft.com/office/drawing/2014/main" id="{E7B122DC-7374-3D14-26E8-E7D5772FF546}"/>
              </a:ext>
            </a:extLst>
          </p:cNvPr>
          <p:cNvPicPr>
            <a:picLocks noChangeAspect="1"/>
          </p:cNvPicPr>
          <p:nvPr/>
        </p:nvPicPr>
        <p:blipFill>
          <a:blip r:embed="rId2"/>
          <a:stretch>
            <a:fillRect/>
          </a:stretch>
        </p:blipFill>
        <p:spPr>
          <a:xfrm>
            <a:off x="3875015" y="4759546"/>
            <a:ext cx="2157209" cy="354169"/>
          </a:xfrm>
          <a:prstGeom prst="rect">
            <a:avLst/>
          </a:prstGeom>
        </p:spPr>
      </p:pic>
      <p:sp>
        <p:nvSpPr>
          <p:cNvPr id="3" name="矩形 2">
            <a:extLst>
              <a:ext uri="{FF2B5EF4-FFF2-40B4-BE49-F238E27FC236}">
                <a16:creationId xmlns:a16="http://schemas.microsoft.com/office/drawing/2014/main" id="{BB46FB39-44D2-4700-6CF3-6A208CADFD21}"/>
              </a:ext>
            </a:extLst>
          </p:cNvPr>
          <p:cNvSpPr/>
          <p:nvPr/>
        </p:nvSpPr>
        <p:spPr bwMode="auto">
          <a:xfrm>
            <a:off x="7297946" y="203004"/>
            <a:ext cx="1639019" cy="50033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4" name="矩形 3">
            <a:extLst>
              <a:ext uri="{FF2B5EF4-FFF2-40B4-BE49-F238E27FC236}">
                <a16:creationId xmlns:a16="http://schemas.microsoft.com/office/drawing/2014/main" id="{4293F7B6-DBD5-BD63-880D-8B6735A1DB32}"/>
              </a:ext>
            </a:extLst>
          </p:cNvPr>
          <p:cNvSpPr/>
          <p:nvPr/>
        </p:nvSpPr>
        <p:spPr bwMode="auto">
          <a:xfrm>
            <a:off x="323850" y="4759546"/>
            <a:ext cx="1220278" cy="23514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12" name="文本框 11">
            <a:extLst>
              <a:ext uri="{FF2B5EF4-FFF2-40B4-BE49-F238E27FC236}">
                <a16:creationId xmlns:a16="http://schemas.microsoft.com/office/drawing/2014/main" id="{189BF005-A874-0BD6-E824-6921D83800EF}"/>
              </a:ext>
            </a:extLst>
          </p:cNvPr>
          <p:cNvSpPr txBox="1"/>
          <p:nvPr/>
        </p:nvSpPr>
        <p:spPr>
          <a:xfrm>
            <a:off x="363151" y="999178"/>
            <a:ext cx="3667992" cy="276999"/>
          </a:xfrm>
          <a:prstGeom prst="rect">
            <a:avLst/>
          </a:prstGeom>
          <a:noFill/>
        </p:spPr>
        <p:txBody>
          <a:bodyPr wrap="none" rtlCol="0">
            <a:spAutoFit/>
          </a:bodyPr>
          <a:lstStyle/>
          <a:p>
            <a:r>
              <a:rPr kumimoji="1" lang="zh-CN" altLang="en-US" sz="1200" dirty="0">
                <a:solidFill>
                  <a:schemeClr val="accent4"/>
                </a:solidFill>
                <a:latin typeface="+mn-ea"/>
                <a:ea typeface="+mn-ea"/>
              </a:rPr>
              <a:t>转录错误</a:t>
            </a:r>
            <a:r>
              <a:rPr kumimoji="1" lang="en-US" altLang="zh-CN" sz="1200" dirty="0">
                <a:solidFill>
                  <a:schemeClr val="accent4"/>
                </a:solidFill>
                <a:latin typeface="+mn-ea"/>
                <a:ea typeface="+mn-ea"/>
              </a:rPr>
              <a:t>——</a:t>
            </a:r>
            <a:r>
              <a:rPr kumimoji="1" lang="zh-CN" altLang="en-US" sz="1200" dirty="0">
                <a:solidFill>
                  <a:schemeClr val="accent4"/>
                </a:solidFill>
                <a:latin typeface="+mn-ea"/>
                <a:ea typeface="+mn-ea"/>
              </a:rPr>
              <a:t>语音转化到文本过程中，损失的信息</a:t>
            </a:r>
          </a:p>
        </p:txBody>
      </p:sp>
      <p:sp>
        <p:nvSpPr>
          <p:cNvPr id="10" name="文本框 9">
            <a:extLst>
              <a:ext uri="{FF2B5EF4-FFF2-40B4-BE49-F238E27FC236}">
                <a16:creationId xmlns:a16="http://schemas.microsoft.com/office/drawing/2014/main" id="{2B35103D-450E-7AC3-DB00-36C0E9176847}"/>
              </a:ext>
            </a:extLst>
          </p:cNvPr>
          <p:cNvSpPr txBox="1"/>
          <p:nvPr/>
        </p:nvSpPr>
        <p:spPr>
          <a:xfrm>
            <a:off x="363151" y="1319308"/>
            <a:ext cx="1375698" cy="276999"/>
          </a:xfrm>
          <a:prstGeom prst="rect">
            <a:avLst/>
          </a:prstGeom>
          <a:noFill/>
        </p:spPr>
        <p:txBody>
          <a:bodyPr wrap="none" rtlCol="0">
            <a:spAutoFit/>
          </a:bodyPr>
          <a:lstStyle/>
          <a:p>
            <a:r>
              <a:rPr kumimoji="1" lang="zh-CN" altLang="en-US" sz="1200" dirty="0">
                <a:solidFill>
                  <a:schemeClr val="accent4"/>
                </a:solidFill>
                <a:latin typeface="+mn-ea"/>
                <a:ea typeface="+mn-ea"/>
              </a:rPr>
              <a:t>语音</a:t>
            </a:r>
            <a:r>
              <a:rPr kumimoji="1" lang="en-US" altLang="zh-CN" sz="1200" dirty="0">
                <a:solidFill>
                  <a:schemeClr val="accent4"/>
                </a:solidFill>
                <a:latin typeface="+mn-ea"/>
                <a:ea typeface="+mn-ea"/>
              </a:rPr>
              <a:t>+</a:t>
            </a:r>
            <a:r>
              <a:rPr kumimoji="1" lang="zh-CN" altLang="en-US" sz="1200" dirty="0">
                <a:solidFill>
                  <a:schemeClr val="accent4"/>
                </a:solidFill>
                <a:latin typeface="+mn-ea"/>
                <a:ea typeface="+mn-ea"/>
              </a:rPr>
              <a:t>文本双模态</a:t>
            </a:r>
          </a:p>
        </p:txBody>
      </p:sp>
      <p:pic>
        <p:nvPicPr>
          <p:cNvPr id="11" name="图片 10">
            <a:extLst>
              <a:ext uri="{FF2B5EF4-FFF2-40B4-BE49-F238E27FC236}">
                <a16:creationId xmlns:a16="http://schemas.microsoft.com/office/drawing/2014/main" id="{A1EEC72E-4350-7EBD-D407-C865082735BF}"/>
              </a:ext>
            </a:extLst>
          </p:cNvPr>
          <p:cNvPicPr>
            <a:picLocks noChangeAspect="1"/>
          </p:cNvPicPr>
          <p:nvPr/>
        </p:nvPicPr>
        <p:blipFill>
          <a:blip r:embed="rId3"/>
          <a:stretch>
            <a:fillRect/>
          </a:stretch>
        </p:blipFill>
        <p:spPr>
          <a:xfrm>
            <a:off x="2239183" y="3825026"/>
            <a:ext cx="1968708" cy="631931"/>
          </a:xfrm>
          <a:prstGeom prst="rect">
            <a:avLst/>
          </a:prstGeom>
        </p:spPr>
      </p:pic>
      <p:pic>
        <p:nvPicPr>
          <p:cNvPr id="14" name="图片 13">
            <a:extLst>
              <a:ext uri="{FF2B5EF4-FFF2-40B4-BE49-F238E27FC236}">
                <a16:creationId xmlns:a16="http://schemas.microsoft.com/office/drawing/2014/main" id="{BED6DDAF-A385-3002-ED9C-93B41E54DA42}"/>
              </a:ext>
            </a:extLst>
          </p:cNvPr>
          <p:cNvPicPr>
            <a:picLocks noChangeAspect="1"/>
          </p:cNvPicPr>
          <p:nvPr/>
        </p:nvPicPr>
        <p:blipFill>
          <a:blip r:embed="rId4"/>
          <a:stretch>
            <a:fillRect/>
          </a:stretch>
        </p:blipFill>
        <p:spPr>
          <a:xfrm>
            <a:off x="5213641" y="3814809"/>
            <a:ext cx="1781883" cy="859741"/>
          </a:xfrm>
          <a:prstGeom prst="rect">
            <a:avLst/>
          </a:prstGeom>
        </p:spPr>
      </p:pic>
      <p:sp>
        <p:nvSpPr>
          <p:cNvPr id="15" name="下箭头 14">
            <a:extLst>
              <a:ext uri="{FF2B5EF4-FFF2-40B4-BE49-F238E27FC236}">
                <a16:creationId xmlns:a16="http://schemas.microsoft.com/office/drawing/2014/main" id="{A96E5554-4F82-10F8-51FB-B31056EB8415}"/>
              </a:ext>
            </a:extLst>
          </p:cNvPr>
          <p:cNvSpPr/>
          <p:nvPr/>
        </p:nvSpPr>
        <p:spPr>
          <a:xfrm rot="10800000">
            <a:off x="3024279" y="3359995"/>
            <a:ext cx="259245" cy="359923"/>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下箭头 15">
            <a:extLst>
              <a:ext uri="{FF2B5EF4-FFF2-40B4-BE49-F238E27FC236}">
                <a16:creationId xmlns:a16="http://schemas.microsoft.com/office/drawing/2014/main" id="{5977CDEF-D3A8-2DA2-E70B-8471225B2DD2}"/>
              </a:ext>
            </a:extLst>
          </p:cNvPr>
          <p:cNvSpPr/>
          <p:nvPr/>
        </p:nvSpPr>
        <p:spPr>
          <a:xfrm rot="10800000">
            <a:off x="5902601" y="3334751"/>
            <a:ext cx="259245" cy="359923"/>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圆角矩形 18">
            <a:extLst>
              <a:ext uri="{FF2B5EF4-FFF2-40B4-BE49-F238E27FC236}">
                <a16:creationId xmlns:a16="http://schemas.microsoft.com/office/drawing/2014/main" id="{28513985-A2B9-8E96-2BDD-7DC872063227}"/>
              </a:ext>
            </a:extLst>
          </p:cNvPr>
          <p:cNvSpPr/>
          <p:nvPr/>
        </p:nvSpPr>
        <p:spPr>
          <a:xfrm>
            <a:off x="2421176" y="2914443"/>
            <a:ext cx="1640447" cy="445551"/>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框 19">
            <a:extLst>
              <a:ext uri="{FF2B5EF4-FFF2-40B4-BE49-F238E27FC236}">
                <a16:creationId xmlns:a16="http://schemas.microsoft.com/office/drawing/2014/main" id="{9CEACC8A-2332-0E10-5E59-B0DA1A035498}"/>
              </a:ext>
            </a:extLst>
          </p:cNvPr>
          <p:cNvSpPr txBox="1"/>
          <p:nvPr/>
        </p:nvSpPr>
        <p:spPr>
          <a:xfrm>
            <a:off x="2763521" y="2923068"/>
            <a:ext cx="826508" cy="400110"/>
          </a:xfrm>
          <a:prstGeom prst="rect">
            <a:avLst/>
          </a:prstGeom>
          <a:noFill/>
        </p:spPr>
        <p:txBody>
          <a:bodyPr wrap="none" rtlCol="0">
            <a:spAutoFit/>
          </a:bodyPr>
          <a:lstStyle/>
          <a:p>
            <a:r>
              <a:rPr kumimoji="1" lang="en-US" altLang="zh-CN" sz="2000" dirty="0">
                <a:latin typeface="Times New Roman" panose="02020603050405020304" pitchFamily="18" charset="0"/>
                <a:cs typeface="Times New Roman" panose="02020603050405020304" pitchFamily="18" charset="0"/>
              </a:rPr>
              <a:t>BERT</a:t>
            </a:r>
            <a:endParaRPr kumimoji="1" lang="zh-CN" altLang="en-US" sz="2000" dirty="0">
              <a:latin typeface="Times New Roman" panose="02020603050405020304" pitchFamily="18" charset="0"/>
              <a:cs typeface="Times New Roman" panose="02020603050405020304" pitchFamily="18" charset="0"/>
            </a:endParaRPr>
          </a:p>
        </p:txBody>
      </p:sp>
      <p:sp>
        <p:nvSpPr>
          <p:cNvPr id="21" name="圆角矩形 20">
            <a:extLst>
              <a:ext uri="{FF2B5EF4-FFF2-40B4-BE49-F238E27FC236}">
                <a16:creationId xmlns:a16="http://schemas.microsoft.com/office/drawing/2014/main" id="{DD5AD8D6-89D3-DB9E-A36A-0CF13013A07F}"/>
              </a:ext>
            </a:extLst>
          </p:cNvPr>
          <p:cNvSpPr/>
          <p:nvPr/>
        </p:nvSpPr>
        <p:spPr>
          <a:xfrm>
            <a:off x="5217553" y="2893771"/>
            <a:ext cx="1640447" cy="416542"/>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文本框 21">
            <a:extLst>
              <a:ext uri="{FF2B5EF4-FFF2-40B4-BE49-F238E27FC236}">
                <a16:creationId xmlns:a16="http://schemas.microsoft.com/office/drawing/2014/main" id="{BDFF271E-F347-35C5-BDEF-AEF47F23CD06}"/>
              </a:ext>
            </a:extLst>
          </p:cNvPr>
          <p:cNvSpPr txBox="1"/>
          <p:nvPr/>
        </p:nvSpPr>
        <p:spPr>
          <a:xfrm>
            <a:off x="5614019" y="2894314"/>
            <a:ext cx="827471" cy="400110"/>
          </a:xfrm>
          <a:prstGeom prst="rect">
            <a:avLst/>
          </a:prstGeom>
          <a:noFill/>
        </p:spPr>
        <p:txBody>
          <a:bodyPr wrap="none" rtlCol="0">
            <a:spAutoFit/>
          </a:bodyPr>
          <a:lstStyle/>
          <a:p>
            <a:r>
              <a:rPr kumimoji="1" lang="en-US" altLang="zh-CN" sz="2000" dirty="0">
                <a:latin typeface="Times New Roman" panose="02020603050405020304" pitchFamily="18" charset="0"/>
                <a:cs typeface="Times New Roman" panose="02020603050405020304" pitchFamily="18" charset="0"/>
              </a:rPr>
              <a:t>LPCC</a:t>
            </a:r>
            <a:endParaRPr kumimoji="1" lang="zh-CN" altLang="en-US" sz="2000" dirty="0">
              <a:latin typeface="Times New Roman" panose="02020603050405020304" pitchFamily="18" charset="0"/>
              <a:cs typeface="Times New Roman" panose="02020603050405020304" pitchFamily="18" charset="0"/>
            </a:endParaRPr>
          </a:p>
        </p:txBody>
      </p:sp>
      <p:sp>
        <p:nvSpPr>
          <p:cNvPr id="23" name="下箭头 22">
            <a:extLst>
              <a:ext uri="{FF2B5EF4-FFF2-40B4-BE49-F238E27FC236}">
                <a16:creationId xmlns:a16="http://schemas.microsoft.com/office/drawing/2014/main" id="{22E0E4D4-B06B-EE2B-9DC4-A09C8639BA5A}"/>
              </a:ext>
            </a:extLst>
          </p:cNvPr>
          <p:cNvSpPr/>
          <p:nvPr/>
        </p:nvSpPr>
        <p:spPr>
          <a:xfrm rot="10800000">
            <a:off x="3745392" y="2514725"/>
            <a:ext cx="259245" cy="359923"/>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下箭头 23">
            <a:extLst>
              <a:ext uri="{FF2B5EF4-FFF2-40B4-BE49-F238E27FC236}">
                <a16:creationId xmlns:a16="http://schemas.microsoft.com/office/drawing/2014/main" id="{CC1BBBA2-CBA4-B6F3-C6EB-6A55B15AD2BD}"/>
              </a:ext>
            </a:extLst>
          </p:cNvPr>
          <p:cNvSpPr/>
          <p:nvPr/>
        </p:nvSpPr>
        <p:spPr>
          <a:xfrm rot="10800000">
            <a:off x="5213641" y="2487586"/>
            <a:ext cx="259245" cy="359923"/>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5" name="图片 24">
            <a:extLst>
              <a:ext uri="{FF2B5EF4-FFF2-40B4-BE49-F238E27FC236}">
                <a16:creationId xmlns:a16="http://schemas.microsoft.com/office/drawing/2014/main" id="{C462FF58-6988-0F3E-5CB7-E0454CCEBB88}"/>
              </a:ext>
            </a:extLst>
          </p:cNvPr>
          <p:cNvPicPr>
            <a:picLocks noChangeAspect="1"/>
          </p:cNvPicPr>
          <p:nvPr/>
        </p:nvPicPr>
        <p:blipFill rotWithShape="1">
          <a:blip r:embed="rId5"/>
          <a:srcRect l="1" t="1" r="16033" b="67106"/>
          <a:stretch/>
        </p:blipFill>
        <p:spPr>
          <a:xfrm rot="16200000">
            <a:off x="3754710" y="1933192"/>
            <a:ext cx="276999" cy="874498"/>
          </a:xfrm>
          <a:prstGeom prst="rect">
            <a:avLst/>
          </a:prstGeom>
        </p:spPr>
      </p:pic>
      <p:pic>
        <p:nvPicPr>
          <p:cNvPr id="27" name="图片 26">
            <a:extLst>
              <a:ext uri="{FF2B5EF4-FFF2-40B4-BE49-F238E27FC236}">
                <a16:creationId xmlns:a16="http://schemas.microsoft.com/office/drawing/2014/main" id="{71458E35-58DE-D5F5-D6A4-356CE1A01536}"/>
              </a:ext>
            </a:extLst>
          </p:cNvPr>
          <p:cNvPicPr>
            <a:picLocks noChangeAspect="1"/>
          </p:cNvPicPr>
          <p:nvPr/>
        </p:nvPicPr>
        <p:blipFill rotWithShape="1">
          <a:blip r:embed="rId5"/>
          <a:srcRect l="-1" t="65734" r="-13092"/>
          <a:stretch/>
        </p:blipFill>
        <p:spPr>
          <a:xfrm rot="16200000">
            <a:off x="5156719" y="1834856"/>
            <a:ext cx="373088" cy="910999"/>
          </a:xfrm>
          <a:prstGeom prst="rect">
            <a:avLst/>
          </a:prstGeom>
        </p:spPr>
      </p:pic>
      <p:sp>
        <p:nvSpPr>
          <p:cNvPr id="28" name="文本框 27">
            <a:extLst>
              <a:ext uri="{FF2B5EF4-FFF2-40B4-BE49-F238E27FC236}">
                <a16:creationId xmlns:a16="http://schemas.microsoft.com/office/drawing/2014/main" id="{900D8D38-48E9-5D0C-B37F-1B24CF03CF1C}"/>
              </a:ext>
            </a:extLst>
          </p:cNvPr>
          <p:cNvSpPr txBox="1"/>
          <p:nvPr/>
        </p:nvSpPr>
        <p:spPr>
          <a:xfrm>
            <a:off x="4197107" y="1886512"/>
            <a:ext cx="824008" cy="276999"/>
          </a:xfrm>
          <a:prstGeom prst="rect">
            <a:avLst/>
          </a:prstGeom>
          <a:noFill/>
        </p:spPr>
        <p:txBody>
          <a:bodyPr wrap="none" rtlCol="0">
            <a:spAutoFit/>
          </a:bodyPr>
          <a:lstStyle/>
          <a:p>
            <a:r>
              <a:rPr kumimoji="1" lang="en-US" altLang="zh-CN" sz="1200" dirty="0" err="1">
                <a:solidFill>
                  <a:schemeClr val="accent4"/>
                </a:solidFill>
                <a:latin typeface="+mn-ea"/>
                <a:ea typeface="+mn-ea"/>
              </a:rPr>
              <a:t>torch.cat</a:t>
            </a:r>
            <a:endParaRPr kumimoji="1" lang="zh-CN" altLang="en-US" sz="1200" dirty="0">
              <a:solidFill>
                <a:schemeClr val="accent4"/>
              </a:solidFill>
              <a:latin typeface="+mn-ea"/>
              <a:ea typeface="+mn-ea"/>
            </a:endParaRPr>
          </a:p>
        </p:txBody>
      </p:sp>
      <p:sp>
        <p:nvSpPr>
          <p:cNvPr id="29" name="下箭头 28">
            <a:extLst>
              <a:ext uri="{FF2B5EF4-FFF2-40B4-BE49-F238E27FC236}">
                <a16:creationId xmlns:a16="http://schemas.microsoft.com/office/drawing/2014/main" id="{5600B0FA-8F75-1A33-DEBC-50698FAA77F2}"/>
              </a:ext>
            </a:extLst>
          </p:cNvPr>
          <p:cNvSpPr/>
          <p:nvPr/>
        </p:nvSpPr>
        <p:spPr>
          <a:xfrm rot="10800000">
            <a:off x="4479487" y="1618463"/>
            <a:ext cx="259245" cy="268048"/>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圆角矩形 29">
            <a:extLst>
              <a:ext uri="{FF2B5EF4-FFF2-40B4-BE49-F238E27FC236}">
                <a16:creationId xmlns:a16="http://schemas.microsoft.com/office/drawing/2014/main" id="{8C8CDEC5-317A-641E-4B2E-8F63BA5A2016}"/>
              </a:ext>
            </a:extLst>
          </p:cNvPr>
          <p:cNvSpPr/>
          <p:nvPr/>
        </p:nvSpPr>
        <p:spPr bwMode="auto">
          <a:xfrm>
            <a:off x="4004637" y="1276177"/>
            <a:ext cx="1300608" cy="320130"/>
          </a:xfrm>
          <a:prstGeom prst="round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31" name="文本框 30">
            <a:extLst>
              <a:ext uri="{FF2B5EF4-FFF2-40B4-BE49-F238E27FC236}">
                <a16:creationId xmlns:a16="http://schemas.microsoft.com/office/drawing/2014/main" id="{95D4AB37-0074-F3E2-BA90-DDDB260A55FE}"/>
              </a:ext>
            </a:extLst>
          </p:cNvPr>
          <p:cNvSpPr txBox="1"/>
          <p:nvPr/>
        </p:nvSpPr>
        <p:spPr>
          <a:xfrm>
            <a:off x="4236396" y="1302255"/>
            <a:ext cx="837089" cy="276999"/>
          </a:xfrm>
          <a:prstGeom prst="rect">
            <a:avLst/>
          </a:prstGeom>
          <a:noFill/>
        </p:spPr>
        <p:txBody>
          <a:bodyPr wrap="none" rtlCol="0">
            <a:spAutoFit/>
          </a:bodyPr>
          <a:lstStyle/>
          <a:p>
            <a:r>
              <a:rPr kumimoji="1" lang="en-US" altLang="zh-CN" sz="1200" dirty="0">
                <a:solidFill>
                  <a:schemeClr val="accent4"/>
                </a:solidFill>
                <a:latin typeface="+mn-ea"/>
                <a:ea typeface="+mn-ea"/>
              </a:rPr>
              <a:t>Classifier</a:t>
            </a:r>
            <a:endParaRPr kumimoji="1" lang="zh-CN" altLang="en-US" sz="1200" dirty="0">
              <a:solidFill>
                <a:schemeClr val="accent4"/>
              </a:solidFill>
              <a:latin typeface="+mn-ea"/>
              <a:ea typeface="+mn-ea"/>
            </a:endParaRPr>
          </a:p>
        </p:txBody>
      </p:sp>
    </p:spTree>
    <p:extLst>
      <p:ext uri="{BB962C8B-B14F-4D97-AF65-F5344CB8AC3E}">
        <p14:creationId xmlns:p14="http://schemas.microsoft.com/office/powerpoint/2010/main" val="8267457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47663" y="1347485"/>
            <a:ext cx="2493093" cy="1317710"/>
          </a:xfrm>
          <a:prstGeom prst="rect">
            <a:avLst/>
          </a:prstGeom>
        </p:spPr>
        <p:txBody>
          <a:bodyPr vert="horz" lIns="0" tIns="0" rIns="0" bIns="0" rtlCol="0" anchor="t" anchorCtr="0">
            <a:normAutofit/>
          </a:bodyPr>
          <a:lstStyle>
            <a:lvl1pPr marL="0" indent="0" algn="l" defTabSz="457200" rtl="0" eaLnBrk="1" latinLnBrk="0" hangingPunct="1">
              <a:lnSpc>
                <a:spcPts val="4300"/>
              </a:lnSpc>
              <a:spcBef>
                <a:spcPts val="0"/>
              </a:spcBef>
              <a:buFont typeface="Arial"/>
              <a:buNone/>
              <a:defRPr sz="3600" b="1" i="0" kern="1200">
                <a:solidFill>
                  <a:schemeClr val="bg1"/>
                </a:solidFill>
                <a:latin typeface="Arial"/>
                <a:ea typeface="+mn-ea"/>
                <a:cs typeface="Arial"/>
              </a:defRPr>
            </a:lvl1pPr>
            <a:lvl2pPr marL="0" indent="0" algn="l" defTabSz="457200" rtl="0" eaLnBrk="1" latinLnBrk="0" hangingPunct="1">
              <a:lnSpc>
                <a:spcPts val="2500"/>
              </a:lnSpc>
              <a:spcBef>
                <a:spcPts val="0"/>
              </a:spcBef>
              <a:buFont typeface="Arial"/>
              <a:buNone/>
              <a:defRPr sz="1500" kern="1200">
                <a:solidFill>
                  <a:schemeClr val="bg1"/>
                </a:solidFill>
                <a:latin typeface="Arial"/>
                <a:ea typeface="+mn-ea"/>
                <a:cs typeface="Arial"/>
              </a:defRPr>
            </a:lvl2pPr>
            <a:lvl3pPr marL="0" indent="0" algn="l" defTabSz="457200" rtl="0" eaLnBrk="1" latinLnBrk="0" hangingPunct="1">
              <a:lnSpc>
                <a:spcPts val="1800"/>
              </a:lnSpc>
              <a:spcBef>
                <a:spcPts val="0"/>
              </a:spcBef>
              <a:buFont typeface="Arial"/>
              <a:buNone/>
              <a:defRPr sz="1500" kern="1200">
                <a:solidFill>
                  <a:schemeClr val="bg1"/>
                </a:solidFill>
                <a:latin typeface="Arial"/>
                <a:ea typeface="+mn-ea"/>
                <a:cs typeface="Arial"/>
              </a:defRPr>
            </a:lvl3pPr>
            <a:lvl4pPr marL="0" indent="0" algn="l" defTabSz="457200" rtl="0" eaLnBrk="1" latinLnBrk="0" hangingPunct="1">
              <a:lnSpc>
                <a:spcPts val="1800"/>
              </a:lnSpc>
              <a:spcBef>
                <a:spcPts val="0"/>
              </a:spcBef>
              <a:buFont typeface="Arial"/>
              <a:buNone/>
              <a:defRPr sz="1500" kern="1200">
                <a:solidFill>
                  <a:schemeClr val="bg1"/>
                </a:solidFill>
                <a:latin typeface="Arial"/>
                <a:ea typeface="+mn-ea"/>
                <a:cs typeface="Arial"/>
              </a:defRPr>
            </a:lvl4pPr>
            <a:lvl5pPr marL="0" indent="0" algn="l" defTabSz="457200" rtl="0" eaLnBrk="1" latinLnBrk="0" hangingPunct="1">
              <a:lnSpc>
                <a:spcPts val="1800"/>
              </a:lnSpc>
              <a:spcBef>
                <a:spcPts val="0"/>
              </a:spcBef>
              <a:buFont typeface="Arial"/>
              <a:buNone/>
              <a:defRPr sz="1500" kern="1200">
                <a:solidFill>
                  <a:schemeClr val="bg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TW" altLang="en-US" sz="4500" dirty="0">
                <a:solidFill>
                  <a:srgbClr val="005096"/>
                </a:solidFill>
                <a:latin typeface="Arial" panose="020B0604020202020204" pitchFamily="34" charset="0"/>
                <a:ea typeface="华文黑体_易方达" panose="02010600040101010101" pitchFamily="2" charset="-122"/>
                <a:cs typeface="Arial" panose="020B0604020202020204" pitchFamily="34" charset="0"/>
              </a:rPr>
              <a:t>谢谢</a:t>
            </a:r>
            <a:endParaRPr lang="en-US" sz="4500" dirty="0">
              <a:solidFill>
                <a:srgbClr val="005096"/>
              </a:solidFill>
              <a:latin typeface="Arial" panose="020B0604020202020204" pitchFamily="34" charset="0"/>
              <a:ea typeface="华文黑体_易方达" panose="02010600040101010101" pitchFamily="2" charset="-122"/>
              <a:cs typeface="Arial" panose="020B0604020202020204" pitchFamily="34" charset="0"/>
            </a:endParaRPr>
          </a:p>
        </p:txBody>
      </p:sp>
      <p:sp>
        <p:nvSpPr>
          <p:cNvPr id="5" name="Rectangle 21"/>
          <p:cNvSpPr txBox="1">
            <a:spLocks noChangeArrowheads="1"/>
          </p:cNvSpPr>
          <p:nvPr/>
        </p:nvSpPr>
        <p:spPr bwMode="auto">
          <a:xfrm>
            <a:off x="347663" y="4493921"/>
            <a:ext cx="5031161" cy="5682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45720" numCol="1" anchor="t" anchorCtr="0" compatLnSpc="1">
            <a:prstTxWarp prst="textNoShape">
              <a:avLst/>
            </a:prstTxWarp>
          </a:bodyPr>
          <a:lstStyle>
            <a:lvl1pPr marL="0" marR="0" indent="0" algn="l" defTabSz="914400" rtl="0" eaLnBrk="1" fontAlgn="base" latinLnBrk="0" hangingPunct="1">
              <a:lnSpc>
                <a:spcPts val="950"/>
              </a:lnSpc>
              <a:spcBef>
                <a:spcPct val="0"/>
              </a:spcBef>
              <a:spcAft>
                <a:spcPct val="0"/>
              </a:spcAft>
              <a:buClrTx/>
              <a:buSzTx/>
              <a:buFontTx/>
              <a:buNone/>
              <a:tabLst/>
              <a:defRPr sz="800" b="0" i="0" baseline="0">
                <a:solidFill>
                  <a:schemeClr val="bg1"/>
                </a:solidFill>
                <a:latin typeface="华文黑体"/>
                <a:ea typeface="华文黑体"/>
                <a:cs typeface="华文细黑"/>
              </a:defRPr>
            </a:lvl1pPr>
            <a:lvl2pPr algn="l" rtl="0" fontAlgn="base">
              <a:spcBef>
                <a:spcPct val="0"/>
              </a:spcBef>
              <a:spcAft>
                <a:spcPct val="0"/>
              </a:spcAft>
              <a:defRPr sz="3600">
                <a:solidFill>
                  <a:schemeClr val="tx1"/>
                </a:solidFill>
                <a:latin typeface="黑体" charset="-122"/>
                <a:ea typeface="黑体" charset="0"/>
                <a:cs typeface="ＭＳ Ｐゴシック" charset="-128"/>
              </a:defRPr>
            </a:lvl2pPr>
            <a:lvl3pPr algn="l" rtl="0" fontAlgn="base">
              <a:spcBef>
                <a:spcPct val="0"/>
              </a:spcBef>
              <a:spcAft>
                <a:spcPct val="0"/>
              </a:spcAft>
              <a:defRPr sz="3600">
                <a:solidFill>
                  <a:schemeClr val="tx1"/>
                </a:solidFill>
                <a:latin typeface="黑体" charset="-122"/>
                <a:ea typeface="黑体" charset="0"/>
                <a:cs typeface="ＭＳ Ｐゴシック" charset="-128"/>
              </a:defRPr>
            </a:lvl3pPr>
            <a:lvl4pPr algn="l" rtl="0" fontAlgn="base">
              <a:spcBef>
                <a:spcPct val="0"/>
              </a:spcBef>
              <a:spcAft>
                <a:spcPct val="0"/>
              </a:spcAft>
              <a:defRPr sz="3600">
                <a:solidFill>
                  <a:schemeClr val="tx1"/>
                </a:solidFill>
                <a:latin typeface="黑体" charset="-122"/>
                <a:ea typeface="黑体" charset="0"/>
                <a:cs typeface="ＭＳ Ｐゴシック" charset="-128"/>
              </a:defRPr>
            </a:lvl4pPr>
            <a:lvl5pPr algn="l" rtl="0" fontAlgn="base">
              <a:spcBef>
                <a:spcPct val="0"/>
              </a:spcBef>
              <a:spcAft>
                <a:spcPct val="0"/>
              </a:spcAft>
              <a:defRPr sz="3600">
                <a:solidFill>
                  <a:schemeClr val="tx1"/>
                </a:solidFill>
                <a:latin typeface="黑体" charset="-122"/>
                <a:ea typeface="黑体" charset="0"/>
                <a:cs typeface="ＭＳ Ｐゴシック" charset="-128"/>
              </a:defRPr>
            </a:lvl5pPr>
            <a:lvl6pPr marL="457200" algn="l" rtl="0" eaLnBrk="1" fontAlgn="base" hangingPunct="1">
              <a:spcBef>
                <a:spcPct val="0"/>
              </a:spcBef>
              <a:spcAft>
                <a:spcPct val="0"/>
              </a:spcAft>
              <a:defRPr sz="3600">
                <a:solidFill>
                  <a:srgbClr val="5F294F"/>
                </a:solidFill>
                <a:latin typeface="Arial Narrow" charset="0"/>
                <a:ea typeface="ＭＳ Ｐゴシック" charset="-128"/>
                <a:cs typeface="ＭＳ Ｐゴシック" charset="-128"/>
              </a:defRPr>
            </a:lvl6pPr>
            <a:lvl7pPr marL="914400" algn="l" rtl="0" eaLnBrk="1" fontAlgn="base" hangingPunct="1">
              <a:spcBef>
                <a:spcPct val="0"/>
              </a:spcBef>
              <a:spcAft>
                <a:spcPct val="0"/>
              </a:spcAft>
              <a:defRPr sz="3600">
                <a:solidFill>
                  <a:srgbClr val="5F294F"/>
                </a:solidFill>
                <a:latin typeface="Arial Narrow" charset="0"/>
                <a:ea typeface="ＭＳ Ｐゴシック" charset="-128"/>
                <a:cs typeface="ＭＳ Ｐゴシック" charset="-128"/>
              </a:defRPr>
            </a:lvl7pPr>
            <a:lvl8pPr marL="1371600" algn="l" rtl="0" eaLnBrk="1" fontAlgn="base" hangingPunct="1">
              <a:spcBef>
                <a:spcPct val="0"/>
              </a:spcBef>
              <a:spcAft>
                <a:spcPct val="0"/>
              </a:spcAft>
              <a:defRPr sz="3600">
                <a:solidFill>
                  <a:srgbClr val="5F294F"/>
                </a:solidFill>
                <a:latin typeface="Arial Narrow" charset="0"/>
                <a:ea typeface="ＭＳ Ｐゴシック" charset="-128"/>
                <a:cs typeface="ＭＳ Ｐゴシック" charset="-128"/>
              </a:defRPr>
            </a:lvl8pPr>
            <a:lvl9pPr marL="1828800" algn="l" rtl="0" eaLnBrk="1" fontAlgn="base" hangingPunct="1">
              <a:spcBef>
                <a:spcPct val="0"/>
              </a:spcBef>
              <a:spcAft>
                <a:spcPct val="0"/>
              </a:spcAft>
              <a:defRPr sz="3600">
                <a:solidFill>
                  <a:srgbClr val="5F294F"/>
                </a:solidFill>
                <a:latin typeface="Arial Narrow" charset="0"/>
                <a:ea typeface="ＭＳ Ｐゴシック" charset="-128"/>
                <a:cs typeface="ＭＳ Ｐゴシック" charset="-128"/>
              </a:defRPr>
            </a:lvl9pPr>
          </a:lstStyle>
          <a:p>
            <a:pPr>
              <a:lnSpc>
                <a:spcPct val="150000"/>
              </a:lnSpc>
            </a:pPr>
            <a:r>
              <a:rPr lang="zh-CN" altLang="en-US" sz="1100" kern="0" dirty="0">
                <a:latin typeface="Arial" panose="020B0604020202020204" pitchFamily="34" charset="0"/>
                <a:ea typeface="华文黑体_易方达" panose="02010600040101010101" pitchFamily="2" charset="-122"/>
                <a:cs typeface="Arial" panose="020B0604020202020204" pitchFamily="34" charset="0"/>
              </a:rPr>
              <a:t>中国广州天河区珠江新城珠江东路</a:t>
            </a:r>
            <a:r>
              <a:rPr lang="en-US" altLang="zh-CN" sz="1100" kern="0" dirty="0">
                <a:latin typeface="Arial" panose="020B0604020202020204" pitchFamily="34" charset="0"/>
                <a:ea typeface="华文黑体_易方达" panose="02010600040101010101" pitchFamily="2" charset="-122"/>
                <a:cs typeface="Arial" panose="020B0604020202020204" pitchFamily="34" charset="0"/>
              </a:rPr>
              <a:t>30</a:t>
            </a:r>
            <a:r>
              <a:rPr lang="zh-CN" altLang="en-US" sz="1100" kern="0" dirty="0">
                <a:latin typeface="Arial" panose="020B0604020202020204" pitchFamily="34" charset="0"/>
                <a:ea typeface="华文黑体_易方达" panose="02010600040101010101" pitchFamily="2" charset="-122"/>
                <a:cs typeface="Arial" panose="020B0604020202020204" pitchFamily="34" charset="0"/>
              </a:rPr>
              <a:t>号广州银行大厦</a:t>
            </a:r>
            <a:r>
              <a:rPr lang="en-US" altLang="zh-CN" sz="1100" kern="0" dirty="0">
                <a:latin typeface="Arial" panose="020B0604020202020204" pitchFamily="34" charset="0"/>
                <a:ea typeface="华文黑体_易方达" panose="02010600040101010101" pitchFamily="2" charset="-122"/>
                <a:cs typeface="Arial" panose="020B0604020202020204" pitchFamily="34" charset="0"/>
              </a:rPr>
              <a:t>40-43</a:t>
            </a:r>
            <a:r>
              <a:rPr lang="zh-CN" altLang="en-US" sz="1100" kern="0" dirty="0">
                <a:latin typeface="Arial" panose="020B0604020202020204" pitchFamily="34" charset="0"/>
                <a:ea typeface="华文黑体_易方达" panose="02010600040101010101" pitchFamily="2" charset="-122"/>
                <a:cs typeface="Arial" panose="020B0604020202020204" pitchFamily="34" charset="0"/>
              </a:rPr>
              <a:t>楼 </a:t>
            </a:r>
            <a:br>
              <a:rPr lang="en-US" altLang="zh-CN" sz="1100" kern="0" dirty="0">
                <a:latin typeface="Arial" panose="020B0604020202020204" pitchFamily="34" charset="0"/>
                <a:ea typeface="华文黑体_易方达" panose="02010600040101010101" pitchFamily="2" charset="-122"/>
                <a:cs typeface="Arial" panose="020B0604020202020204" pitchFamily="34" charset="0"/>
              </a:rPr>
            </a:br>
            <a:endParaRPr lang="en-US" sz="1100" kern="0" dirty="0">
              <a:latin typeface="Arial" panose="020B0604020202020204" pitchFamily="34" charset="0"/>
              <a:ea typeface="华文黑体_易方达" panose="02010600040101010101" pitchFamily="2" charset="-122"/>
              <a:cs typeface="Arial" panose="020B0604020202020204" pitchFamily="34" charset="0"/>
            </a:endParaRPr>
          </a:p>
        </p:txBody>
      </p:sp>
      <p:sp>
        <p:nvSpPr>
          <p:cNvPr id="9" name="Content Placeholder 2"/>
          <p:cNvSpPr txBox="1">
            <a:spLocks/>
          </p:cNvSpPr>
          <p:nvPr/>
        </p:nvSpPr>
        <p:spPr>
          <a:xfrm>
            <a:off x="347663" y="2475834"/>
            <a:ext cx="2718453" cy="1317710"/>
          </a:xfrm>
          <a:prstGeom prst="rect">
            <a:avLst/>
          </a:prstGeom>
        </p:spPr>
        <p:txBody>
          <a:bodyPr vert="horz" lIns="0" tIns="0" rIns="0" bIns="0" rtlCol="0" anchor="t" anchorCtr="0">
            <a:normAutofit/>
          </a:bodyPr>
          <a:lstStyle>
            <a:lvl1pPr marL="0" indent="0" algn="l" defTabSz="457200" rtl="0" eaLnBrk="1" latinLnBrk="0" hangingPunct="1">
              <a:lnSpc>
                <a:spcPts val="4300"/>
              </a:lnSpc>
              <a:spcBef>
                <a:spcPts val="0"/>
              </a:spcBef>
              <a:buFont typeface="Arial"/>
              <a:buNone/>
              <a:defRPr sz="3600" b="1" i="0" kern="1200">
                <a:solidFill>
                  <a:schemeClr val="bg1"/>
                </a:solidFill>
                <a:latin typeface="Arial"/>
                <a:ea typeface="+mn-ea"/>
                <a:cs typeface="Arial"/>
              </a:defRPr>
            </a:lvl1pPr>
            <a:lvl2pPr marL="0" indent="0" algn="l" defTabSz="457200" rtl="0" eaLnBrk="1" latinLnBrk="0" hangingPunct="1">
              <a:lnSpc>
                <a:spcPts val="2500"/>
              </a:lnSpc>
              <a:spcBef>
                <a:spcPts val="0"/>
              </a:spcBef>
              <a:buFont typeface="Arial"/>
              <a:buNone/>
              <a:defRPr sz="1500" kern="1200">
                <a:solidFill>
                  <a:schemeClr val="bg1"/>
                </a:solidFill>
                <a:latin typeface="Arial"/>
                <a:ea typeface="+mn-ea"/>
                <a:cs typeface="Arial"/>
              </a:defRPr>
            </a:lvl2pPr>
            <a:lvl3pPr marL="0" indent="0" algn="l" defTabSz="457200" rtl="0" eaLnBrk="1" latinLnBrk="0" hangingPunct="1">
              <a:lnSpc>
                <a:spcPts val="1800"/>
              </a:lnSpc>
              <a:spcBef>
                <a:spcPts val="0"/>
              </a:spcBef>
              <a:buFont typeface="Arial"/>
              <a:buNone/>
              <a:defRPr sz="1500" kern="1200">
                <a:solidFill>
                  <a:schemeClr val="bg1"/>
                </a:solidFill>
                <a:latin typeface="Arial"/>
                <a:ea typeface="+mn-ea"/>
                <a:cs typeface="Arial"/>
              </a:defRPr>
            </a:lvl3pPr>
            <a:lvl4pPr marL="0" indent="0" algn="l" defTabSz="457200" rtl="0" eaLnBrk="1" latinLnBrk="0" hangingPunct="1">
              <a:lnSpc>
                <a:spcPts val="1800"/>
              </a:lnSpc>
              <a:spcBef>
                <a:spcPts val="0"/>
              </a:spcBef>
              <a:buFont typeface="Arial"/>
              <a:buNone/>
              <a:defRPr sz="1500" kern="1200">
                <a:solidFill>
                  <a:schemeClr val="bg1"/>
                </a:solidFill>
                <a:latin typeface="Arial"/>
                <a:ea typeface="+mn-ea"/>
                <a:cs typeface="Arial"/>
              </a:defRPr>
            </a:lvl4pPr>
            <a:lvl5pPr marL="0" indent="0" algn="l" defTabSz="457200" rtl="0" eaLnBrk="1" latinLnBrk="0" hangingPunct="1">
              <a:lnSpc>
                <a:spcPts val="1800"/>
              </a:lnSpc>
              <a:spcBef>
                <a:spcPts val="0"/>
              </a:spcBef>
              <a:buFont typeface="Arial"/>
              <a:buNone/>
              <a:defRPr sz="1500" kern="1200">
                <a:solidFill>
                  <a:schemeClr val="bg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70000"/>
              </a:lnSpc>
            </a:pPr>
            <a:endParaRPr lang="en-US" altLang="zh-CN" sz="1500" dirty="0">
              <a:solidFill>
                <a:srgbClr val="005096"/>
              </a:solidFill>
              <a:latin typeface="+mn-ea"/>
              <a:cs typeface="Arial" panose="020B0604020202020204" pitchFamily="34" charset="0"/>
            </a:endParaRPr>
          </a:p>
          <a:p>
            <a:pPr>
              <a:lnSpc>
                <a:spcPct val="170000"/>
              </a:lnSpc>
            </a:pPr>
            <a:endParaRPr lang="en-US" sz="1400" dirty="0">
              <a:solidFill>
                <a:srgbClr val="005096"/>
              </a:solidFill>
              <a:latin typeface="+mn-ea"/>
              <a:cs typeface="Arial" panose="020B0604020202020204" pitchFamily="34" charset="0"/>
            </a:endParaRPr>
          </a:p>
        </p:txBody>
      </p:sp>
      <p:sp>
        <p:nvSpPr>
          <p:cNvPr id="3" name="矩形 2"/>
          <p:cNvSpPr/>
          <p:nvPr/>
        </p:nvSpPr>
        <p:spPr>
          <a:xfrm>
            <a:off x="244561" y="2593053"/>
            <a:ext cx="4572000" cy="675121"/>
          </a:xfrm>
          <a:prstGeom prst="rect">
            <a:avLst/>
          </a:prstGeom>
        </p:spPr>
        <p:txBody>
          <a:bodyPr>
            <a:spAutoFit/>
          </a:bodyPr>
          <a:lstStyle/>
          <a:p>
            <a:pPr lvl="0">
              <a:lnSpc>
                <a:spcPct val="170000"/>
              </a:lnSpc>
            </a:pPr>
            <a:r>
              <a:rPr lang="zh-CN" altLang="en-US" sz="1200" dirty="0">
                <a:solidFill>
                  <a:schemeClr val="accent1"/>
                </a:solidFill>
                <a:latin typeface="+mn-ea"/>
                <a:ea typeface="+mn-ea"/>
                <a:cs typeface="Arial" panose="020B0604020202020204" pitchFamily="34" charset="0"/>
              </a:rPr>
              <a:t>曾杰林</a:t>
            </a:r>
            <a:r>
              <a:rPr lang="en-US" altLang="zh-CN" sz="1200" dirty="0">
                <a:solidFill>
                  <a:schemeClr val="accent1"/>
                </a:solidFill>
                <a:latin typeface="+mn-ea"/>
                <a:ea typeface="+mn-ea"/>
                <a:cs typeface="Arial" panose="020B0604020202020204" pitchFamily="34" charset="0"/>
              </a:rPr>
              <a:t>   </a:t>
            </a:r>
            <a:r>
              <a:rPr lang="en-US" altLang="zh-CN" sz="1200" dirty="0">
                <a:solidFill>
                  <a:schemeClr val="accent1"/>
                </a:solidFill>
                <a:latin typeface="+mn-lt"/>
                <a:cs typeface="Arial" panose="020B0604020202020204" pitchFamily="34" charset="0"/>
              </a:rPr>
              <a:t>Tel</a:t>
            </a:r>
            <a:r>
              <a:rPr lang="zh-CN" altLang="en-US" sz="1200" dirty="0">
                <a:solidFill>
                  <a:schemeClr val="accent1"/>
                </a:solidFill>
                <a:latin typeface="+mn-lt"/>
                <a:cs typeface="Arial" panose="020B0604020202020204" pitchFamily="34" charset="0"/>
              </a:rPr>
              <a:t>：</a:t>
            </a:r>
            <a:r>
              <a:rPr lang="en-US" altLang="zh-CN" sz="1200" dirty="0">
                <a:solidFill>
                  <a:schemeClr val="accent1"/>
                </a:solidFill>
                <a:latin typeface="+mn-lt"/>
                <a:cs typeface="Arial" panose="020B0604020202020204" pitchFamily="34" charset="0"/>
              </a:rPr>
              <a:t>+86 17801182319</a:t>
            </a:r>
            <a:endParaRPr lang="en-US" altLang="zh-CN" sz="1200" dirty="0">
              <a:solidFill>
                <a:schemeClr val="accent1"/>
              </a:solidFill>
              <a:latin typeface="Arial"/>
              <a:cs typeface="Arial" panose="020B0604020202020204" pitchFamily="34" charset="0"/>
            </a:endParaRPr>
          </a:p>
          <a:p>
            <a:pPr lvl="0">
              <a:lnSpc>
                <a:spcPct val="170000"/>
              </a:lnSpc>
            </a:pPr>
            <a:r>
              <a:rPr lang="en-US" altLang="zh-CN" sz="1200" dirty="0">
                <a:solidFill>
                  <a:schemeClr val="accent1"/>
                </a:solidFill>
                <a:latin typeface="Arial"/>
                <a:cs typeface="Arial" panose="020B0604020202020204" pitchFamily="34" charset="0"/>
              </a:rPr>
              <a:t>         </a:t>
            </a:r>
            <a:r>
              <a:rPr lang="en-US" altLang="zh-CN" sz="1200" dirty="0">
                <a:solidFill>
                  <a:schemeClr val="accent1"/>
                </a:solidFill>
                <a:latin typeface="+mn-lt"/>
                <a:cs typeface="Arial" panose="020B0604020202020204" pitchFamily="34" charset="0"/>
              </a:rPr>
              <a:t>Email</a:t>
            </a:r>
            <a:r>
              <a:rPr lang="zh-CN" altLang="en-US" sz="1200" dirty="0">
                <a:solidFill>
                  <a:schemeClr val="accent1"/>
                </a:solidFill>
                <a:latin typeface="+mn-lt"/>
                <a:cs typeface="Arial" panose="020B0604020202020204" pitchFamily="34" charset="0"/>
              </a:rPr>
              <a:t>：</a:t>
            </a:r>
            <a:r>
              <a:rPr lang="en-US" altLang="zh-CN" sz="1200" dirty="0">
                <a:solidFill>
                  <a:schemeClr val="accent1"/>
                </a:solidFill>
                <a:latin typeface="+mn-lt"/>
                <a:cs typeface="Arial" panose="020B0604020202020204" pitchFamily="34" charset="0"/>
              </a:rPr>
              <a:t>zengjl20@163.com</a:t>
            </a:r>
          </a:p>
        </p:txBody>
      </p:sp>
      <p:sp>
        <p:nvSpPr>
          <p:cNvPr id="2" name="矩形 1">
            <a:extLst>
              <a:ext uri="{FF2B5EF4-FFF2-40B4-BE49-F238E27FC236}">
                <a16:creationId xmlns:a16="http://schemas.microsoft.com/office/drawing/2014/main" id="{1C935B3E-3809-90AE-9289-0A9D7CE135F1}"/>
              </a:ext>
            </a:extLst>
          </p:cNvPr>
          <p:cNvSpPr/>
          <p:nvPr/>
        </p:nvSpPr>
        <p:spPr bwMode="auto">
          <a:xfrm>
            <a:off x="7306572" y="4493921"/>
            <a:ext cx="1639019" cy="50033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2528031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标题 3"/>
          <p:cNvSpPr>
            <a:spLocks noGrp="1"/>
          </p:cNvSpPr>
          <p:nvPr>
            <p:ph type="title" idx="4294967295"/>
          </p:nvPr>
        </p:nvSpPr>
        <p:spPr>
          <a:xfrm>
            <a:off x="363151" y="211632"/>
            <a:ext cx="5263926" cy="268047"/>
          </a:xfrm>
          <a:noFill/>
          <a:ln>
            <a:noFill/>
          </a:ln>
        </p:spPr>
        <p:txBody>
          <a:bodyPr vert="horz" wrap="square" lIns="0" tIns="0" rIns="0" bIns="45720" numCol="1" anchor="t" anchorCtr="0" compatLnSpc="1">
            <a:prstTxWarp prst="textNoShape">
              <a:avLst/>
            </a:prstTxWarp>
          </a:bodyPr>
          <a:lstStyle/>
          <a:p>
            <a:r>
              <a:rPr lang="zh-CN" altLang="en-US" sz="2300" b="1" dirty="0">
                <a:latin typeface="华文黑体_易方达" panose="02010600040101010101" pitchFamily="2" charset="-122"/>
                <a:ea typeface="华文黑体_易方达" panose="02010600040101010101" pitchFamily="2" charset="-122"/>
              </a:rPr>
              <a:t>大纲</a:t>
            </a:r>
          </a:p>
        </p:txBody>
      </p:sp>
      <p:sp>
        <p:nvSpPr>
          <p:cNvPr id="14341" name="矩形 4"/>
          <p:cNvSpPr>
            <a:spLocks noChangeArrowheads="1"/>
          </p:cNvSpPr>
          <p:nvPr/>
        </p:nvSpPr>
        <p:spPr bwMode="auto">
          <a:xfrm>
            <a:off x="2034284" y="2063032"/>
            <a:ext cx="5708374" cy="1113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8229" tIns="24115" rIns="48229" bIns="24115">
            <a:spAutoFit/>
          </a:bodyPr>
          <a:lstStyle>
            <a:lvl1pPr marL="342900" indent="-342900" algn="just" defTabSz="812800">
              <a:spcBef>
                <a:spcPct val="20000"/>
              </a:spcBef>
              <a:buClr>
                <a:srgbClr val="003366"/>
              </a:buClr>
              <a:buSzPct val="60000"/>
              <a:buFont typeface="Wingdings" panose="05000000000000000000" pitchFamily="2" charset="2"/>
              <a:buChar char="l"/>
              <a:defRPr sz="2400" b="1">
                <a:solidFill>
                  <a:schemeClr val="tx1"/>
                </a:solidFill>
                <a:latin typeface="楷体_GB2312" pitchFamily="49" charset="-122"/>
                <a:ea typeface="楷体_GB2312" pitchFamily="49" charset="-122"/>
              </a:defRPr>
            </a:lvl1pPr>
            <a:lvl2pPr marL="342900" indent="-342900" algn="just" defTabSz="812800">
              <a:spcBef>
                <a:spcPct val="20000"/>
              </a:spcBef>
              <a:buClr>
                <a:srgbClr val="003366"/>
              </a:buClr>
              <a:buSzPct val="30000"/>
              <a:buFont typeface="Wingdings" panose="05000000000000000000" pitchFamily="2" charset="2"/>
              <a:buChar char="u"/>
              <a:defRPr sz="2200">
                <a:solidFill>
                  <a:schemeClr val="tx1"/>
                </a:solidFill>
                <a:latin typeface="楷体_GB2312" pitchFamily="49" charset="-122"/>
                <a:ea typeface="楷体_GB2312" pitchFamily="49" charset="-122"/>
              </a:defRPr>
            </a:lvl2pPr>
            <a:lvl3pPr marL="1143000" indent="-228600" defTabSz="812800">
              <a:spcBef>
                <a:spcPct val="20000"/>
              </a:spcBef>
              <a:buClr>
                <a:srgbClr val="FF0000"/>
              </a:buClr>
              <a:buSzPct val="45000"/>
              <a:buFont typeface="Monotype Sorts" charset="2"/>
              <a:buChar char="l"/>
              <a:defRPr sz="2000">
                <a:solidFill>
                  <a:schemeClr val="tx1"/>
                </a:solidFill>
                <a:latin typeface="楷体_GB2312" pitchFamily="49" charset="-122"/>
                <a:ea typeface="楷体_GB2312" pitchFamily="49" charset="-122"/>
              </a:defRPr>
            </a:lvl3pPr>
            <a:lvl4pPr marL="1600200" indent="-228600" defTabSz="812800">
              <a:spcBef>
                <a:spcPct val="20000"/>
              </a:spcBef>
              <a:buClr>
                <a:srgbClr val="CC0000"/>
              </a:buClr>
              <a:buSzPct val="100000"/>
              <a:buFont typeface="Symbol" panose="05050102010706020507" pitchFamily="18" charset="2"/>
              <a:buChar char="-"/>
              <a:defRPr>
                <a:solidFill>
                  <a:srgbClr val="003366"/>
                </a:solidFill>
                <a:latin typeface="楷体_GB2312" pitchFamily="49" charset="-122"/>
                <a:ea typeface="楷体_GB2312" pitchFamily="49" charset="-122"/>
              </a:defRPr>
            </a:lvl4pPr>
            <a:lvl5pPr marL="2057400" indent="-228600" defTabSz="812800">
              <a:spcBef>
                <a:spcPct val="20000"/>
              </a:spcBef>
              <a:buClr>
                <a:srgbClr val="FF0000"/>
              </a:buClr>
              <a:buSzPct val="40000"/>
              <a:buFont typeface="Monotype Sorts" charset="2"/>
              <a:buChar char="l"/>
              <a:defRPr sz="1600">
                <a:solidFill>
                  <a:srgbClr val="003366"/>
                </a:solidFill>
                <a:latin typeface="楷体_GB2312" pitchFamily="49" charset="-122"/>
                <a:ea typeface="楷体_GB2312" pitchFamily="49" charset="-122"/>
              </a:defRPr>
            </a:lvl5pPr>
            <a:lvl6pPr marL="25146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6pPr>
            <a:lvl7pPr marL="29718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7pPr>
            <a:lvl8pPr marL="34290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8pPr>
            <a:lvl9pPr marL="38862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9pPr>
          </a:lstStyle>
          <a:p>
            <a:pPr lvl="1" algn="l" defTabSz="457200" eaLnBrk="0" hangingPunct="0">
              <a:lnSpc>
                <a:spcPct val="150000"/>
              </a:lnSpc>
              <a:spcBef>
                <a:spcPts val="0"/>
              </a:spcBef>
              <a:buSzPct val="60000"/>
              <a:buAutoNum type="arabicPeriod"/>
              <a:defRPr/>
            </a:pPr>
            <a:r>
              <a:rPr lang="zh-CN" altLang="en-US" sz="1600" dirty="0">
                <a:solidFill>
                  <a:srgbClr val="FF0000"/>
                </a:solidFill>
                <a:latin typeface="华文黑体_易方达" panose="02010600040101010101" pitchFamily="2" charset="-122"/>
                <a:ea typeface="华文黑体_易方达" panose="02010600040101010101" pitchFamily="2" charset="-122"/>
                <a:cs typeface="华文黑体" panose="02010600040101010101" pitchFamily="2" charset="-122"/>
              </a:rPr>
              <a:t>主动学习算法简述</a:t>
            </a:r>
            <a:endParaRPr lang="en-US" altLang="zh-CN" sz="1600" dirty="0">
              <a:solidFill>
                <a:srgbClr val="FF0000"/>
              </a:solidFill>
              <a:latin typeface="华文黑体_易方达" panose="02010600040101010101" pitchFamily="2" charset="-122"/>
              <a:ea typeface="华文黑体_易方达" panose="02010600040101010101" pitchFamily="2" charset="-122"/>
              <a:cs typeface="华文黑体" panose="02010600040101010101" pitchFamily="2" charset="-122"/>
            </a:endParaRPr>
          </a:p>
          <a:p>
            <a:pPr lvl="1" algn="l" defTabSz="457200" eaLnBrk="0" hangingPunct="0">
              <a:lnSpc>
                <a:spcPct val="150000"/>
              </a:lnSpc>
              <a:spcBef>
                <a:spcPts val="0"/>
              </a:spcBef>
              <a:buSzPct val="60000"/>
              <a:buAutoNum type="arabicPeriod"/>
              <a:defRPr/>
            </a:pPr>
            <a:r>
              <a:rPr lang="zh-CN" altLang="en-US" sz="1600" dirty="0">
                <a:solidFill>
                  <a:srgbClr val="3C3C3C"/>
                </a:solidFill>
                <a:latin typeface="华文黑体_易方达" panose="02010600040101010101" pitchFamily="2" charset="-122"/>
                <a:ea typeface="华文黑体_易方达" panose="02010600040101010101" pitchFamily="2" charset="-122"/>
                <a:cs typeface="华文黑体" panose="02010600040101010101" pitchFamily="2" charset="-122"/>
              </a:rPr>
              <a:t>文本插值主动学习算法</a:t>
            </a:r>
            <a:endParaRPr lang="en-US" altLang="zh-CN" sz="1600" dirty="0">
              <a:solidFill>
                <a:srgbClr val="3C3C3C"/>
              </a:solidFill>
              <a:latin typeface="华文黑体_易方达" panose="02010600040101010101" pitchFamily="2" charset="-122"/>
              <a:ea typeface="华文黑体_易方达" panose="02010600040101010101" pitchFamily="2" charset="-122"/>
              <a:cs typeface="华文黑体" panose="02010600040101010101" pitchFamily="2" charset="-122"/>
            </a:endParaRPr>
          </a:p>
          <a:p>
            <a:pPr lvl="1" algn="l" defTabSz="457200" eaLnBrk="0" hangingPunct="0">
              <a:lnSpc>
                <a:spcPct val="150000"/>
              </a:lnSpc>
              <a:spcBef>
                <a:spcPts val="0"/>
              </a:spcBef>
              <a:buSzPct val="60000"/>
              <a:buAutoNum type="arabicPeriod"/>
              <a:defRPr/>
            </a:pPr>
            <a:r>
              <a:rPr lang="zh-CN" altLang="en-US" sz="1600" dirty="0">
                <a:solidFill>
                  <a:srgbClr val="3C3C3C"/>
                </a:solidFill>
                <a:latin typeface="华文黑体_易方达" panose="02010600040101010101" pitchFamily="2" charset="-122"/>
                <a:ea typeface="华文黑体_易方达" panose="02010600040101010101" pitchFamily="2" charset="-122"/>
                <a:cs typeface="华文黑体" panose="02010600040101010101" pitchFamily="2" charset="-122"/>
              </a:rPr>
              <a:t>针对</a:t>
            </a:r>
            <a:r>
              <a:rPr lang="en-US" altLang="zh-CN" sz="1600" dirty="0">
                <a:solidFill>
                  <a:srgbClr val="3C3C3C"/>
                </a:solidFill>
                <a:latin typeface="华文黑体_易方达" panose="02010600040101010101" pitchFamily="2" charset="-122"/>
                <a:ea typeface="华文黑体_易方达" panose="02010600040101010101" pitchFamily="2" charset="-122"/>
                <a:cs typeface="华文黑体" panose="02010600040101010101" pitchFamily="2" charset="-122"/>
              </a:rPr>
              <a:t>ASR</a:t>
            </a:r>
            <a:r>
              <a:rPr lang="zh-CN" altLang="en-US" sz="1600" dirty="0">
                <a:solidFill>
                  <a:srgbClr val="3C3C3C"/>
                </a:solidFill>
                <a:latin typeface="华文黑体_易方达" panose="02010600040101010101" pitchFamily="2" charset="-122"/>
                <a:ea typeface="华文黑体_易方达" panose="02010600040101010101" pitchFamily="2" charset="-122"/>
                <a:cs typeface="华文黑体" panose="02010600040101010101" pitchFamily="2" charset="-122"/>
              </a:rPr>
              <a:t>文本的语音</a:t>
            </a:r>
            <a:r>
              <a:rPr lang="en-US" altLang="zh-CN" sz="1600" dirty="0">
                <a:solidFill>
                  <a:srgbClr val="3C3C3C"/>
                </a:solidFill>
                <a:latin typeface="华文黑体_易方达" panose="02010600040101010101" pitchFamily="2" charset="-122"/>
                <a:ea typeface="华文黑体_易方达" panose="02010600040101010101" pitchFamily="2" charset="-122"/>
                <a:cs typeface="华文黑体" panose="02010600040101010101" pitchFamily="2" charset="-122"/>
              </a:rPr>
              <a:t>-</a:t>
            </a:r>
            <a:r>
              <a:rPr lang="zh-CN" altLang="en-US" sz="1600" dirty="0">
                <a:solidFill>
                  <a:srgbClr val="3C3C3C"/>
                </a:solidFill>
                <a:latin typeface="华文黑体_易方达" panose="02010600040101010101" pitchFamily="2" charset="-122"/>
                <a:ea typeface="华文黑体_易方达" panose="02010600040101010101" pitchFamily="2" charset="-122"/>
                <a:cs typeface="华文黑体" panose="02010600040101010101" pitchFamily="2" charset="-122"/>
              </a:rPr>
              <a:t>文本模态主动学习算法</a:t>
            </a:r>
            <a:endParaRPr lang="en-US" altLang="zh-CN" sz="1600" dirty="0">
              <a:solidFill>
                <a:srgbClr val="3C3C3C"/>
              </a:solidFill>
              <a:latin typeface="华文黑体_易方达" panose="02010600040101010101" pitchFamily="2" charset="-122"/>
              <a:ea typeface="华文黑体_易方达" panose="02010600040101010101" pitchFamily="2" charset="-122"/>
              <a:cs typeface="华文黑体" panose="02010600040101010101" pitchFamily="2" charset="-122"/>
            </a:endParaRPr>
          </a:p>
        </p:txBody>
      </p:sp>
      <p:pic>
        <p:nvPicPr>
          <p:cNvPr id="2" name="图片 1">
            <a:extLst>
              <a:ext uri="{FF2B5EF4-FFF2-40B4-BE49-F238E27FC236}">
                <a16:creationId xmlns:a16="http://schemas.microsoft.com/office/drawing/2014/main" id="{D9E401A5-8894-6C46-BC86-127D362D4F57}"/>
              </a:ext>
            </a:extLst>
          </p:cNvPr>
          <p:cNvPicPr>
            <a:picLocks noChangeAspect="1"/>
          </p:cNvPicPr>
          <p:nvPr/>
        </p:nvPicPr>
        <p:blipFill>
          <a:blip r:embed="rId2"/>
          <a:stretch>
            <a:fillRect/>
          </a:stretch>
        </p:blipFill>
        <p:spPr>
          <a:xfrm>
            <a:off x="3875015" y="4759546"/>
            <a:ext cx="2157209" cy="354169"/>
          </a:xfrm>
          <a:prstGeom prst="rect">
            <a:avLst/>
          </a:prstGeom>
        </p:spPr>
      </p:pic>
      <p:sp>
        <p:nvSpPr>
          <p:cNvPr id="3" name="矩形 2">
            <a:extLst>
              <a:ext uri="{FF2B5EF4-FFF2-40B4-BE49-F238E27FC236}">
                <a16:creationId xmlns:a16="http://schemas.microsoft.com/office/drawing/2014/main" id="{23DDF155-C97E-3BF7-6963-9F9246C2B548}"/>
              </a:ext>
            </a:extLst>
          </p:cNvPr>
          <p:cNvSpPr/>
          <p:nvPr/>
        </p:nvSpPr>
        <p:spPr bwMode="auto">
          <a:xfrm>
            <a:off x="7207821" y="117393"/>
            <a:ext cx="1639019" cy="50033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6" name="矩形 5">
            <a:extLst>
              <a:ext uri="{FF2B5EF4-FFF2-40B4-BE49-F238E27FC236}">
                <a16:creationId xmlns:a16="http://schemas.microsoft.com/office/drawing/2014/main" id="{20F1FCFA-C68C-BB61-647F-FAF53C7AF48C}"/>
              </a:ext>
            </a:extLst>
          </p:cNvPr>
          <p:cNvSpPr/>
          <p:nvPr/>
        </p:nvSpPr>
        <p:spPr bwMode="auto">
          <a:xfrm>
            <a:off x="323850" y="4759546"/>
            <a:ext cx="1220278" cy="23514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1116081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标题 3"/>
          <p:cNvSpPr>
            <a:spLocks noGrp="1"/>
          </p:cNvSpPr>
          <p:nvPr>
            <p:ph type="title" idx="4294967295"/>
          </p:nvPr>
        </p:nvSpPr>
        <p:spPr>
          <a:xfrm>
            <a:off x="363151" y="211632"/>
            <a:ext cx="5263926" cy="268047"/>
          </a:xfrm>
          <a:noFill/>
          <a:ln>
            <a:noFill/>
          </a:ln>
        </p:spPr>
        <p:txBody>
          <a:bodyPr vert="horz" wrap="square" lIns="0" tIns="0" rIns="0" bIns="45720" numCol="1" anchor="t" anchorCtr="0" compatLnSpc="1">
            <a:prstTxWarp prst="textNoShape">
              <a:avLst/>
            </a:prstTxWarp>
          </a:bodyPr>
          <a:lstStyle/>
          <a:p>
            <a:r>
              <a:rPr lang="zh-CN" altLang="en-US" sz="2300" b="1" dirty="0">
                <a:latin typeface="华文黑体_易方达" panose="02010600040101010101" pitchFamily="2" charset="-122"/>
                <a:ea typeface="华文黑体_易方达" panose="02010600040101010101" pitchFamily="2" charset="-122"/>
              </a:rPr>
              <a:t>主动学习</a:t>
            </a:r>
          </a:p>
        </p:txBody>
      </p:sp>
      <p:sp>
        <p:nvSpPr>
          <p:cNvPr id="14341" name="矩形 4"/>
          <p:cNvSpPr>
            <a:spLocks noChangeArrowheads="1"/>
          </p:cNvSpPr>
          <p:nvPr/>
        </p:nvSpPr>
        <p:spPr bwMode="auto">
          <a:xfrm>
            <a:off x="472592" y="962401"/>
            <a:ext cx="8613115" cy="29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8229" tIns="24115" rIns="48229" bIns="24115">
            <a:spAutoFit/>
          </a:bodyPr>
          <a:lstStyle>
            <a:lvl1pPr marL="342900" indent="-342900" algn="just" defTabSz="812800">
              <a:spcBef>
                <a:spcPct val="20000"/>
              </a:spcBef>
              <a:buClr>
                <a:srgbClr val="003366"/>
              </a:buClr>
              <a:buSzPct val="60000"/>
              <a:buFont typeface="Wingdings" panose="05000000000000000000" pitchFamily="2" charset="2"/>
              <a:buChar char="l"/>
              <a:defRPr sz="2400" b="1">
                <a:solidFill>
                  <a:schemeClr val="tx1"/>
                </a:solidFill>
                <a:latin typeface="楷体_GB2312" pitchFamily="49" charset="-122"/>
                <a:ea typeface="楷体_GB2312" pitchFamily="49" charset="-122"/>
              </a:defRPr>
            </a:lvl1pPr>
            <a:lvl2pPr marL="342900" indent="-342900" algn="just" defTabSz="812800">
              <a:spcBef>
                <a:spcPct val="20000"/>
              </a:spcBef>
              <a:buClr>
                <a:srgbClr val="003366"/>
              </a:buClr>
              <a:buSzPct val="30000"/>
              <a:buFont typeface="Wingdings" panose="05000000000000000000" pitchFamily="2" charset="2"/>
              <a:buChar char="u"/>
              <a:defRPr sz="2200">
                <a:solidFill>
                  <a:schemeClr val="tx1"/>
                </a:solidFill>
                <a:latin typeface="楷体_GB2312" pitchFamily="49" charset="-122"/>
                <a:ea typeface="楷体_GB2312" pitchFamily="49" charset="-122"/>
              </a:defRPr>
            </a:lvl2pPr>
            <a:lvl3pPr marL="1143000" indent="-228600" defTabSz="812800">
              <a:spcBef>
                <a:spcPct val="20000"/>
              </a:spcBef>
              <a:buClr>
                <a:srgbClr val="FF0000"/>
              </a:buClr>
              <a:buSzPct val="45000"/>
              <a:buFont typeface="Monotype Sorts" charset="2"/>
              <a:buChar char="l"/>
              <a:defRPr sz="2000">
                <a:solidFill>
                  <a:schemeClr val="tx1"/>
                </a:solidFill>
                <a:latin typeface="楷体_GB2312" pitchFamily="49" charset="-122"/>
                <a:ea typeface="楷体_GB2312" pitchFamily="49" charset="-122"/>
              </a:defRPr>
            </a:lvl3pPr>
            <a:lvl4pPr marL="1600200" indent="-228600" defTabSz="812800">
              <a:spcBef>
                <a:spcPct val="20000"/>
              </a:spcBef>
              <a:buClr>
                <a:srgbClr val="CC0000"/>
              </a:buClr>
              <a:buSzPct val="100000"/>
              <a:buFont typeface="Symbol" panose="05050102010706020507" pitchFamily="18" charset="2"/>
              <a:buChar char="-"/>
              <a:defRPr>
                <a:solidFill>
                  <a:srgbClr val="003366"/>
                </a:solidFill>
                <a:latin typeface="楷体_GB2312" pitchFamily="49" charset="-122"/>
                <a:ea typeface="楷体_GB2312" pitchFamily="49" charset="-122"/>
              </a:defRPr>
            </a:lvl4pPr>
            <a:lvl5pPr marL="2057400" indent="-228600" defTabSz="812800">
              <a:spcBef>
                <a:spcPct val="20000"/>
              </a:spcBef>
              <a:buClr>
                <a:srgbClr val="FF0000"/>
              </a:buClr>
              <a:buSzPct val="40000"/>
              <a:buFont typeface="Monotype Sorts" charset="2"/>
              <a:buChar char="l"/>
              <a:defRPr sz="1600">
                <a:solidFill>
                  <a:srgbClr val="003366"/>
                </a:solidFill>
                <a:latin typeface="楷体_GB2312" pitchFamily="49" charset="-122"/>
                <a:ea typeface="楷体_GB2312" pitchFamily="49" charset="-122"/>
              </a:defRPr>
            </a:lvl5pPr>
            <a:lvl6pPr marL="25146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6pPr>
            <a:lvl7pPr marL="29718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7pPr>
            <a:lvl8pPr marL="34290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8pPr>
            <a:lvl9pPr marL="38862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9pPr>
          </a:lstStyle>
          <a:p>
            <a:pPr marL="0" lvl="1" indent="0" algn="l" defTabSz="457200" eaLnBrk="0" hangingPunct="0">
              <a:lnSpc>
                <a:spcPct val="150000"/>
              </a:lnSpc>
              <a:spcBef>
                <a:spcPts val="0"/>
              </a:spcBef>
              <a:buSzPct val="60000"/>
              <a:buNone/>
              <a:defRPr/>
            </a:pPr>
            <a:r>
              <a:rPr lang="zh-CN" altLang="en-US" sz="1200" dirty="0">
                <a:solidFill>
                  <a:srgbClr val="3C3C3C"/>
                </a:solidFill>
                <a:ea typeface="华文黑体_易方达" panose="02010600040101010101" pitchFamily="2" charset="-122"/>
              </a:rPr>
              <a:t>主动学习：一种人机协同算法，通过机器学习方法筛选出</a:t>
            </a:r>
            <a:r>
              <a:rPr lang="zh-CN" altLang="en-US" sz="1200" dirty="0">
                <a:solidFill>
                  <a:srgbClr val="FF0000"/>
                </a:solidFill>
                <a:ea typeface="华文黑体_易方达" panose="02010600040101010101" pitchFamily="2" charset="-122"/>
              </a:rPr>
              <a:t>合适的候选集</a:t>
            </a:r>
            <a:r>
              <a:rPr lang="zh-CN" altLang="en-US" sz="1200" dirty="0">
                <a:solidFill>
                  <a:srgbClr val="3C3C3C"/>
                </a:solidFill>
                <a:ea typeface="华文黑体_易方达" panose="02010600040101010101" pitchFamily="2" charset="-122"/>
              </a:rPr>
              <a:t>给人工标注的过程。</a:t>
            </a:r>
          </a:p>
        </p:txBody>
      </p:sp>
      <p:pic>
        <p:nvPicPr>
          <p:cNvPr id="2" name="图片 1">
            <a:extLst>
              <a:ext uri="{FF2B5EF4-FFF2-40B4-BE49-F238E27FC236}">
                <a16:creationId xmlns:a16="http://schemas.microsoft.com/office/drawing/2014/main" id="{E7B122DC-7374-3D14-26E8-E7D5772FF546}"/>
              </a:ext>
            </a:extLst>
          </p:cNvPr>
          <p:cNvPicPr>
            <a:picLocks noChangeAspect="1"/>
          </p:cNvPicPr>
          <p:nvPr/>
        </p:nvPicPr>
        <p:blipFill>
          <a:blip r:embed="rId2"/>
          <a:stretch>
            <a:fillRect/>
          </a:stretch>
        </p:blipFill>
        <p:spPr>
          <a:xfrm>
            <a:off x="3875015" y="4759546"/>
            <a:ext cx="2157209" cy="354169"/>
          </a:xfrm>
          <a:prstGeom prst="rect">
            <a:avLst/>
          </a:prstGeom>
        </p:spPr>
      </p:pic>
      <p:sp>
        <p:nvSpPr>
          <p:cNvPr id="3" name="矩形 2">
            <a:extLst>
              <a:ext uri="{FF2B5EF4-FFF2-40B4-BE49-F238E27FC236}">
                <a16:creationId xmlns:a16="http://schemas.microsoft.com/office/drawing/2014/main" id="{BB46FB39-44D2-4700-6CF3-6A208CADFD21}"/>
              </a:ext>
            </a:extLst>
          </p:cNvPr>
          <p:cNvSpPr/>
          <p:nvPr/>
        </p:nvSpPr>
        <p:spPr bwMode="auto">
          <a:xfrm>
            <a:off x="7297946" y="203004"/>
            <a:ext cx="1639019" cy="50033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4" name="矩形 3">
            <a:extLst>
              <a:ext uri="{FF2B5EF4-FFF2-40B4-BE49-F238E27FC236}">
                <a16:creationId xmlns:a16="http://schemas.microsoft.com/office/drawing/2014/main" id="{0EC4D50A-BDDA-ADC5-868F-4EAFC3A699E2}"/>
              </a:ext>
            </a:extLst>
          </p:cNvPr>
          <p:cNvSpPr/>
          <p:nvPr/>
        </p:nvSpPr>
        <p:spPr bwMode="auto">
          <a:xfrm>
            <a:off x="323850" y="4759546"/>
            <a:ext cx="1220278" cy="23514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pic>
        <p:nvPicPr>
          <p:cNvPr id="6" name="图片 5">
            <a:extLst>
              <a:ext uri="{FF2B5EF4-FFF2-40B4-BE49-F238E27FC236}">
                <a16:creationId xmlns:a16="http://schemas.microsoft.com/office/drawing/2014/main" id="{EA44BB5E-BFDE-22EA-10B9-83C2909ABCCF}"/>
              </a:ext>
            </a:extLst>
          </p:cNvPr>
          <p:cNvPicPr>
            <a:picLocks noChangeAspect="1"/>
          </p:cNvPicPr>
          <p:nvPr/>
        </p:nvPicPr>
        <p:blipFill>
          <a:blip r:embed="rId3"/>
          <a:stretch>
            <a:fillRect/>
          </a:stretch>
        </p:blipFill>
        <p:spPr>
          <a:xfrm>
            <a:off x="1807389" y="1406310"/>
            <a:ext cx="4977285" cy="2750421"/>
          </a:xfrm>
          <a:prstGeom prst="rect">
            <a:avLst/>
          </a:prstGeom>
        </p:spPr>
      </p:pic>
      <p:sp>
        <p:nvSpPr>
          <p:cNvPr id="7" name="矩形 4">
            <a:extLst>
              <a:ext uri="{FF2B5EF4-FFF2-40B4-BE49-F238E27FC236}">
                <a16:creationId xmlns:a16="http://schemas.microsoft.com/office/drawing/2014/main" id="{40EC5AA7-5E95-EA03-4F26-421CB242497F}"/>
              </a:ext>
            </a:extLst>
          </p:cNvPr>
          <p:cNvSpPr>
            <a:spLocks noChangeArrowheads="1"/>
          </p:cNvSpPr>
          <p:nvPr/>
        </p:nvSpPr>
        <p:spPr bwMode="auto">
          <a:xfrm>
            <a:off x="472591" y="4292285"/>
            <a:ext cx="8613115" cy="354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8229" tIns="24115" rIns="48229" bIns="24115">
            <a:spAutoFit/>
          </a:bodyPr>
          <a:lstStyle>
            <a:lvl1pPr marL="342900" indent="-342900" algn="just" defTabSz="812800">
              <a:spcBef>
                <a:spcPct val="20000"/>
              </a:spcBef>
              <a:buClr>
                <a:srgbClr val="003366"/>
              </a:buClr>
              <a:buSzPct val="60000"/>
              <a:buFont typeface="Wingdings" panose="05000000000000000000" pitchFamily="2" charset="2"/>
              <a:buChar char="l"/>
              <a:defRPr sz="2400" b="1">
                <a:solidFill>
                  <a:schemeClr val="tx1"/>
                </a:solidFill>
                <a:latin typeface="楷体_GB2312" pitchFamily="49" charset="-122"/>
                <a:ea typeface="楷体_GB2312" pitchFamily="49" charset="-122"/>
              </a:defRPr>
            </a:lvl1pPr>
            <a:lvl2pPr marL="342900" indent="-342900" algn="just" defTabSz="812800">
              <a:spcBef>
                <a:spcPct val="20000"/>
              </a:spcBef>
              <a:buClr>
                <a:srgbClr val="003366"/>
              </a:buClr>
              <a:buSzPct val="30000"/>
              <a:buFont typeface="Wingdings" panose="05000000000000000000" pitchFamily="2" charset="2"/>
              <a:buChar char="u"/>
              <a:defRPr sz="2200">
                <a:solidFill>
                  <a:schemeClr val="tx1"/>
                </a:solidFill>
                <a:latin typeface="楷体_GB2312" pitchFamily="49" charset="-122"/>
                <a:ea typeface="楷体_GB2312" pitchFamily="49" charset="-122"/>
              </a:defRPr>
            </a:lvl2pPr>
            <a:lvl3pPr marL="1143000" indent="-228600" defTabSz="812800">
              <a:spcBef>
                <a:spcPct val="20000"/>
              </a:spcBef>
              <a:buClr>
                <a:srgbClr val="FF0000"/>
              </a:buClr>
              <a:buSzPct val="45000"/>
              <a:buFont typeface="Monotype Sorts" charset="2"/>
              <a:buChar char="l"/>
              <a:defRPr sz="2000">
                <a:solidFill>
                  <a:schemeClr val="tx1"/>
                </a:solidFill>
                <a:latin typeface="楷体_GB2312" pitchFamily="49" charset="-122"/>
                <a:ea typeface="楷体_GB2312" pitchFamily="49" charset="-122"/>
              </a:defRPr>
            </a:lvl3pPr>
            <a:lvl4pPr marL="1600200" indent="-228600" defTabSz="812800">
              <a:spcBef>
                <a:spcPct val="20000"/>
              </a:spcBef>
              <a:buClr>
                <a:srgbClr val="CC0000"/>
              </a:buClr>
              <a:buSzPct val="100000"/>
              <a:buFont typeface="Symbol" panose="05050102010706020507" pitchFamily="18" charset="2"/>
              <a:buChar char="-"/>
              <a:defRPr>
                <a:solidFill>
                  <a:srgbClr val="003366"/>
                </a:solidFill>
                <a:latin typeface="楷体_GB2312" pitchFamily="49" charset="-122"/>
                <a:ea typeface="楷体_GB2312" pitchFamily="49" charset="-122"/>
              </a:defRPr>
            </a:lvl4pPr>
            <a:lvl5pPr marL="2057400" indent="-228600" defTabSz="812800">
              <a:spcBef>
                <a:spcPct val="20000"/>
              </a:spcBef>
              <a:buClr>
                <a:srgbClr val="FF0000"/>
              </a:buClr>
              <a:buSzPct val="40000"/>
              <a:buFont typeface="Monotype Sorts" charset="2"/>
              <a:buChar char="l"/>
              <a:defRPr sz="1600">
                <a:solidFill>
                  <a:srgbClr val="003366"/>
                </a:solidFill>
                <a:latin typeface="楷体_GB2312" pitchFamily="49" charset="-122"/>
                <a:ea typeface="楷体_GB2312" pitchFamily="49" charset="-122"/>
              </a:defRPr>
            </a:lvl5pPr>
            <a:lvl6pPr marL="25146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6pPr>
            <a:lvl7pPr marL="29718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7pPr>
            <a:lvl8pPr marL="34290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8pPr>
            <a:lvl9pPr marL="38862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9pPr>
          </a:lstStyle>
          <a:p>
            <a:pPr marL="0" lvl="1" indent="0" algn="l" defTabSz="457200" eaLnBrk="0" hangingPunct="0">
              <a:lnSpc>
                <a:spcPct val="150000"/>
              </a:lnSpc>
              <a:spcBef>
                <a:spcPts val="0"/>
              </a:spcBef>
              <a:buSzPct val="60000"/>
              <a:buNone/>
              <a:defRPr/>
            </a:pPr>
            <a:r>
              <a:rPr lang="zh-CN" altLang="en-US" sz="1200" dirty="0">
                <a:solidFill>
                  <a:srgbClr val="3C3C3C"/>
                </a:solidFill>
                <a:ea typeface="华文黑体_易方达" panose="02010600040101010101" pitchFamily="2" charset="-122"/>
              </a:rPr>
              <a:t>通过这种循环往复的方法，就可以达到人工调优模型的结果</a:t>
            </a:r>
            <a:r>
              <a:rPr lang="zh-CN" altLang="en-US" sz="1500" dirty="0">
                <a:solidFill>
                  <a:srgbClr val="3C3C3C"/>
                </a:solidFill>
                <a:ea typeface="华文黑体_易方达" panose="02010600040101010101" pitchFamily="2" charset="-122"/>
              </a:rPr>
              <a:t>。</a:t>
            </a:r>
            <a:endParaRPr lang="zh-CN" altLang="en-US" sz="1500" dirty="0">
              <a:solidFill>
                <a:srgbClr val="3C3C3C"/>
              </a:solidFill>
              <a:latin typeface="华文黑体_易方达" panose="02010600040101010101" pitchFamily="2" charset="-122"/>
              <a:ea typeface="华文黑体_易方达" panose="02010600040101010101" pitchFamily="2" charset="-122"/>
              <a:cs typeface="华文黑体" panose="02010600040101010101" pitchFamily="2" charset="-122"/>
            </a:endParaRPr>
          </a:p>
        </p:txBody>
      </p:sp>
      <p:sp>
        <p:nvSpPr>
          <p:cNvPr id="5" name="文本框 7"/>
          <p:cNvSpPr txBox="1">
            <a:spLocks noChangeArrowheads="1"/>
          </p:cNvSpPr>
          <p:nvPr/>
        </p:nvSpPr>
        <p:spPr bwMode="auto">
          <a:xfrm>
            <a:off x="295286" y="4749128"/>
            <a:ext cx="447970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rgbClr val="003366"/>
              </a:buClr>
              <a:buSzPct val="60000"/>
              <a:buFont typeface="Wingdings" panose="05000000000000000000" pitchFamily="2" charset="2"/>
              <a:buChar char="l"/>
              <a:defRPr sz="2400" b="1">
                <a:solidFill>
                  <a:schemeClr val="tx1"/>
                </a:solidFill>
                <a:latin typeface="楷体_GB2312" pitchFamily="49" charset="-122"/>
                <a:ea typeface="楷体_GB2312" pitchFamily="49" charset="-122"/>
              </a:defRPr>
            </a:lvl1pPr>
            <a:lvl2pPr marL="742950" indent="-285750" algn="just">
              <a:spcBef>
                <a:spcPct val="20000"/>
              </a:spcBef>
              <a:buClr>
                <a:srgbClr val="003366"/>
              </a:buClr>
              <a:buSzPct val="30000"/>
              <a:buFont typeface="Wingdings" panose="05000000000000000000" pitchFamily="2" charset="2"/>
              <a:buChar char="u"/>
              <a:defRPr sz="2200">
                <a:solidFill>
                  <a:schemeClr val="tx1"/>
                </a:solidFill>
                <a:latin typeface="楷体_GB2312" pitchFamily="49" charset="-122"/>
                <a:ea typeface="楷体_GB2312" pitchFamily="49" charset="-122"/>
              </a:defRPr>
            </a:lvl2pPr>
            <a:lvl3pPr marL="1143000" indent="-228600">
              <a:spcBef>
                <a:spcPct val="20000"/>
              </a:spcBef>
              <a:buClr>
                <a:srgbClr val="FF0000"/>
              </a:buClr>
              <a:buSzPct val="45000"/>
              <a:buFont typeface="Monotype Sorts" charset="2"/>
              <a:buChar char="l"/>
              <a:defRPr sz="2000">
                <a:solidFill>
                  <a:schemeClr val="tx1"/>
                </a:solidFill>
                <a:latin typeface="楷体_GB2312" pitchFamily="49" charset="-122"/>
                <a:ea typeface="楷体_GB2312" pitchFamily="49" charset="-122"/>
              </a:defRPr>
            </a:lvl3pPr>
            <a:lvl4pPr marL="1600200" indent="-228600">
              <a:spcBef>
                <a:spcPct val="20000"/>
              </a:spcBef>
              <a:buClr>
                <a:srgbClr val="CC0000"/>
              </a:buClr>
              <a:buSzPct val="100000"/>
              <a:buFont typeface="Symbol" panose="05050102010706020507" pitchFamily="18" charset="2"/>
              <a:buChar char="-"/>
              <a:defRPr>
                <a:solidFill>
                  <a:srgbClr val="003366"/>
                </a:solidFill>
                <a:latin typeface="楷体_GB2312" pitchFamily="49" charset="-122"/>
                <a:ea typeface="楷体_GB2312" pitchFamily="49" charset="-122"/>
              </a:defRPr>
            </a:lvl4pPr>
            <a:lvl5pPr marL="2057400" indent="-228600">
              <a:spcBef>
                <a:spcPct val="20000"/>
              </a:spcBef>
              <a:buClr>
                <a:srgbClr val="FF0000"/>
              </a:buClr>
              <a:buSzPct val="40000"/>
              <a:buFont typeface="Monotype Sorts" charset="2"/>
              <a:buChar char="l"/>
              <a:defRPr sz="1600">
                <a:solidFill>
                  <a:srgbClr val="003366"/>
                </a:solidFill>
                <a:latin typeface="楷体_GB2312" pitchFamily="49" charset="-122"/>
                <a:ea typeface="楷体_GB2312" pitchFamily="49" charset="-122"/>
              </a:defRPr>
            </a:lvl5pPr>
            <a:lvl6pPr marL="2514600" indent="-2286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6pPr>
            <a:lvl7pPr marL="2971800" indent="-2286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7pPr>
            <a:lvl8pPr marL="3429000" indent="-2286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8pPr>
            <a:lvl9pPr marL="3886200" indent="-2286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9pPr>
          </a:lstStyle>
          <a:p>
            <a:pPr algn="l">
              <a:spcBef>
                <a:spcPct val="0"/>
              </a:spcBef>
              <a:buClrTx/>
              <a:buSzTx/>
              <a:buFontTx/>
              <a:buNone/>
            </a:pPr>
            <a:r>
              <a:rPr lang="zh-CN" altLang="en-US" sz="800" b="0" dirty="0">
                <a:solidFill>
                  <a:schemeClr val="bg2">
                    <a:lumMod val="50000"/>
                  </a:schemeClr>
                </a:solidFill>
                <a:latin typeface="Arial" panose="020B0604020202020204" pitchFamily="34" charset="0"/>
                <a:ea typeface="华文黑体_易方达" panose="02010600040101010101" pitchFamily="2" charset="-122"/>
                <a:cs typeface="Arial" panose="020B0604020202020204" pitchFamily="34" charset="0"/>
              </a:rPr>
              <a:t>注：图来源于网络</a:t>
            </a:r>
          </a:p>
        </p:txBody>
      </p:sp>
      <p:sp>
        <p:nvSpPr>
          <p:cNvPr id="8" name="矩形 7">
            <a:extLst>
              <a:ext uri="{FF2B5EF4-FFF2-40B4-BE49-F238E27FC236}">
                <a16:creationId xmlns:a16="http://schemas.microsoft.com/office/drawing/2014/main" id="{F9B7A7BD-83FA-5DCF-31F0-77577FD0A0D9}"/>
              </a:ext>
            </a:extLst>
          </p:cNvPr>
          <p:cNvSpPr/>
          <p:nvPr/>
        </p:nvSpPr>
        <p:spPr bwMode="auto">
          <a:xfrm>
            <a:off x="5541402" y="3822605"/>
            <a:ext cx="1161906" cy="2475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9" name="文本框 8">
            <a:extLst>
              <a:ext uri="{FF2B5EF4-FFF2-40B4-BE49-F238E27FC236}">
                <a16:creationId xmlns:a16="http://schemas.microsoft.com/office/drawing/2014/main" id="{18EACBD9-566E-B3D3-9FBD-C2FE5A51E492}"/>
              </a:ext>
            </a:extLst>
          </p:cNvPr>
          <p:cNvSpPr txBox="1"/>
          <p:nvPr/>
        </p:nvSpPr>
        <p:spPr>
          <a:xfrm>
            <a:off x="5416671" y="3774059"/>
            <a:ext cx="1368003" cy="276999"/>
          </a:xfrm>
          <a:prstGeom prst="rect">
            <a:avLst/>
          </a:prstGeom>
          <a:noFill/>
        </p:spPr>
        <p:txBody>
          <a:bodyPr wrap="none" rtlCol="0">
            <a:spAutoFit/>
          </a:bodyPr>
          <a:lstStyle/>
          <a:p>
            <a:r>
              <a:rPr kumimoji="1" lang="en-US" altLang="zh-CN" sz="1200" i="1" dirty="0">
                <a:solidFill>
                  <a:srgbClr val="FF0000"/>
                </a:solidFill>
                <a:latin typeface="+mn-ea"/>
                <a:ea typeface="+mn-ea"/>
              </a:rPr>
              <a:t>Sample strategy</a:t>
            </a:r>
            <a:endParaRPr kumimoji="1" lang="zh-CN" altLang="en-US" sz="1200" i="1" dirty="0">
              <a:solidFill>
                <a:srgbClr val="FF0000"/>
              </a:solidFill>
              <a:latin typeface="+mn-ea"/>
              <a:ea typeface="+mn-ea"/>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60BDD2AA-08D2-CDC6-C0D7-AB2E83F12ECB}"/>
                  </a:ext>
                </a:extLst>
              </p:cNvPr>
              <p:cNvSpPr txBox="1"/>
              <p:nvPr/>
            </p:nvSpPr>
            <p:spPr>
              <a:xfrm>
                <a:off x="7501875" y="2601906"/>
                <a:ext cx="183531" cy="23818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 }</m:t>
                      </m:r>
                    </m:oMath>
                  </m:oMathPara>
                </a14:m>
                <a:endParaRPr kumimoji="1" lang="zh-CN" altLang="en-US" dirty="0"/>
              </a:p>
            </p:txBody>
          </p:sp>
        </mc:Choice>
        <mc:Fallback xmlns="">
          <p:sp>
            <p:nvSpPr>
              <p:cNvPr id="10" name="文本框 9">
                <a:extLst>
                  <a:ext uri="{FF2B5EF4-FFF2-40B4-BE49-F238E27FC236}">
                    <a16:creationId xmlns:a16="http://schemas.microsoft.com/office/drawing/2014/main" id="{60BDD2AA-08D2-CDC6-C0D7-AB2E83F12ECB}"/>
                  </a:ext>
                </a:extLst>
              </p:cNvPr>
              <p:cNvSpPr txBox="1">
                <a:spLocks noRot="1" noChangeAspect="1" noMove="1" noResize="1" noEditPoints="1" noAdjustHandles="1" noChangeArrowheads="1" noChangeShapeType="1" noTextEdit="1"/>
              </p:cNvSpPr>
              <p:nvPr/>
            </p:nvSpPr>
            <p:spPr>
              <a:xfrm>
                <a:off x="7501875" y="2601906"/>
                <a:ext cx="183531" cy="238180"/>
              </a:xfrm>
              <a:prstGeom prst="rect">
                <a:avLst/>
              </a:prstGeom>
              <a:blipFill>
                <a:blip r:embed="rId4"/>
                <a:stretch>
                  <a:fillRect l="-75000" t="-5000" r="-68750" b="-110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8449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A169248E-5258-443F-D7AC-00DFCA4AF87E}"/>
              </a:ext>
            </a:extLst>
          </p:cNvPr>
          <p:cNvPicPr>
            <a:picLocks noChangeAspect="1"/>
          </p:cNvPicPr>
          <p:nvPr/>
        </p:nvPicPr>
        <p:blipFill>
          <a:blip r:embed="rId2"/>
          <a:stretch>
            <a:fillRect/>
          </a:stretch>
        </p:blipFill>
        <p:spPr>
          <a:xfrm>
            <a:off x="4114798" y="1249739"/>
            <a:ext cx="4198777" cy="3149083"/>
          </a:xfrm>
          <a:prstGeom prst="rect">
            <a:avLst/>
          </a:prstGeom>
        </p:spPr>
      </p:pic>
      <p:sp>
        <p:nvSpPr>
          <p:cNvPr id="14340" name="标题 3"/>
          <p:cNvSpPr>
            <a:spLocks noGrp="1"/>
          </p:cNvSpPr>
          <p:nvPr>
            <p:ph type="title" idx="4294967295"/>
          </p:nvPr>
        </p:nvSpPr>
        <p:spPr>
          <a:xfrm>
            <a:off x="363151" y="211632"/>
            <a:ext cx="5263926" cy="268047"/>
          </a:xfrm>
          <a:noFill/>
          <a:ln>
            <a:noFill/>
          </a:ln>
        </p:spPr>
        <p:txBody>
          <a:bodyPr vert="horz" wrap="square" lIns="0" tIns="0" rIns="0" bIns="45720" numCol="1" anchor="t" anchorCtr="0" compatLnSpc="1">
            <a:prstTxWarp prst="textNoShape">
              <a:avLst/>
            </a:prstTxWarp>
          </a:bodyPr>
          <a:lstStyle/>
          <a:p>
            <a:r>
              <a:rPr lang="zh-CN" altLang="en-US" sz="2300" b="1" dirty="0">
                <a:latin typeface="华文黑体_易方达" panose="02010600040101010101" pitchFamily="2" charset="-122"/>
                <a:ea typeface="华文黑体_易方达" panose="02010600040101010101" pitchFamily="2" charset="-122"/>
              </a:rPr>
              <a:t>主动学习</a:t>
            </a:r>
            <a:r>
              <a:rPr lang="en-US" altLang="zh-CN" sz="2300" b="1" dirty="0">
                <a:latin typeface="华文黑体_易方达" panose="02010600040101010101" pitchFamily="2" charset="-122"/>
                <a:ea typeface="华文黑体_易方达" panose="02010600040101010101" pitchFamily="2" charset="-122"/>
              </a:rPr>
              <a:t>——</a:t>
            </a:r>
            <a:r>
              <a:rPr lang="zh-CN" altLang="en-US" sz="2300" b="1" dirty="0">
                <a:latin typeface="华文黑体_易方达" panose="02010600040101010101" pitchFamily="2" charset="-122"/>
                <a:ea typeface="华文黑体_易方达" panose="02010600040101010101" pitchFamily="2" charset="-122"/>
              </a:rPr>
              <a:t>理想效果</a:t>
            </a:r>
          </a:p>
        </p:txBody>
      </p:sp>
      <p:sp>
        <p:nvSpPr>
          <p:cNvPr id="14341" name="矩形 4"/>
          <p:cNvSpPr>
            <a:spLocks noChangeArrowheads="1"/>
          </p:cNvSpPr>
          <p:nvPr/>
        </p:nvSpPr>
        <p:spPr bwMode="auto">
          <a:xfrm>
            <a:off x="323850" y="1116497"/>
            <a:ext cx="8185668" cy="29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8229" tIns="24115" rIns="48229" bIns="24115">
            <a:spAutoFit/>
          </a:bodyPr>
          <a:lstStyle>
            <a:lvl1pPr marL="342900" indent="-342900" algn="just" defTabSz="812800">
              <a:spcBef>
                <a:spcPct val="20000"/>
              </a:spcBef>
              <a:buClr>
                <a:srgbClr val="003366"/>
              </a:buClr>
              <a:buSzPct val="60000"/>
              <a:buFont typeface="Wingdings" panose="05000000000000000000" pitchFamily="2" charset="2"/>
              <a:buChar char="l"/>
              <a:defRPr sz="2400" b="1">
                <a:solidFill>
                  <a:schemeClr val="tx1"/>
                </a:solidFill>
                <a:latin typeface="楷体_GB2312" pitchFamily="49" charset="-122"/>
                <a:ea typeface="楷体_GB2312" pitchFamily="49" charset="-122"/>
              </a:defRPr>
            </a:lvl1pPr>
            <a:lvl2pPr marL="342900" indent="-342900" algn="just" defTabSz="812800">
              <a:spcBef>
                <a:spcPct val="20000"/>
              </a:spcBef>
              <a:buClr>
                <a:srgbClr val="003366"/>
              </a:buClr>
              <a:buSzPct val="30000"/>
              <a:buFont typeface="Wingdings" panose="05000000000000000000" pitchFamily="2" charset="2"/>
              <a:buChar char="u"/>
              <a:defRPr sz="2200">
                <a:solidFill>
                  <a:schemeClr val="tx1"/>
                </a:solidFill>
                <a:latin typeface="楷体_GB2312" pitchFamily="49" charset="-122"/>
                <a:ea typeface="楷体_GB2312" pitchFamily="49" charset="-122"/>
              </a:defRPr>
            </a:lvl2pPr>
            <a:lvl3pPr marL="1143000" indent="-228600" defTabSz="812800">
              <a:spcBef>
                <a:spcPct val="20000"/>
              </a:spcBef>
              <a:buClr>
                <a:srgbClr val="FF0000"/>
              </a:buClr>
              <a:buSzPct val="45000"/>
              <a:buFont typeface="Monotype Sorts" charset="2"/>
              <a:buChar char="l"/>
              <a:defRPr sz="2000">
                <a:solidFill>
                  <a:schemeClr val="tx1"/>
                </a:solidFill>
                <a:latin typeface="楷体_GB2312" pitchFamily="49" charset="-122"/>
                <a:ea typeface="楷体_GB2312" pitchFamily="49" charset="-122"/>
              </a:defRPr>
            </a:lvl3pPr>
            <a:lvl4pPr marL="1600200" indent="-228600" defTabSz="812800">
              <a:spcBef>
                <a:spcPct val="20000"/>
              </a:spcBef>
              <a:buClr>
                <a:srgbClr val="CC0000"/>
              </a:buClr>
              <a:buSzPct val="100000"/>
              <a:buFont typeface="Symbol" panose="05050102010706020507" pitchFamily="18" charset="2"/>
              <a:buChar char="-"/>
              <a:defRPr>
                <a:solidFill>
                  <a:srgbClr val="003366"/>
                </a:solidFill>
                <a:latin typeface="楷体_GB2312" pitchFamily="49" charset="-122"/>
                <a:ea typeface="楷体_GB2312" pitchFamily="49" charset="-122"/>
              </a:defRPr>
            </a:lvl4pPr>
            <a:lvl5pPr marL="2057400" indent="-228600" defTabSz="812800">
              <a:spcBef>
                <a:spcPct val="20000"/>
              </a:spcBef>
              <a:buClr>
                <a:srgbClr val="FF0000"/>
              </a:buClr>
              <a:buSzPct val="40000"/>
              <a:buFont typeface="Monotype Sorts" charset="2"/>
              <a:buChar char="l"/>
              <a:defRPr sz="1600">
                <a:solidFill>
                  <a:srgbClr val="003366"/>
                </a:solidFill>
                <a:latin typeface="楷体_GB2312" pitchFamily="49" charset="-122"/>
                <a:ea typeface="楷体_GB2312" pitchFamily="49" charset="-122"/>
              </a:defRPr>
            </a:lvl5pPr>
            <a:lvl6pPr marL="25146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6pPr>
            <a:lvl7pPr marL="29718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7pPr>
            <a:lvl8pPr marL="34290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8pPr>
            <a:lvl9pPr marL="38862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9pPr>
          </a:lstStyle>
          <a:p>
            <a:pPr marL="0" lvl="1" indent="0" algn="l" defTabSz="457200" eaLnBrk="0" hangingPunct="0">
              <a:lnSpc>
                <a:spcPct val="150000"/>
              </a:lnSpc>
              <a:spcBef>
                <a:spcPts val="0"/>
              </a:spcBef>
              <a:buSzPct val="60000"/>
              <a:buNone/>
              <a:defRPr/>
            </a:pPr>
            <a:r>
              <a:rPr lang="zh-CN" altLang="en-US" sz="1200" dirty="0">
                <a:solidFill>
                  <a:srgbClr val="3C3C3C"/>
                </a:solidFill>
                <a:ea typeface="华文黑体_易方达" panose="02010600040101010101" pitchFamily="2" charset="-122"/>
              </a:rPr>
              <a:t>对于</a:t>
            </a:r>
            <a:r>
              <a:rPr lang="en-US" altLang="zh-CN" sz="1200" dirty="0">
                <a:solidFill>
                  <a:srgbClr val="3C3C3C"/>
                </a:solidFill>
                <a:ea typeface="华文黑体_易方达" panose="02010600040101010101" pitchFamily="2" charset="-122"/>
              </a:rPr>
              <a:t>IMDB</a:t>
            </a:r>
            <a:r>
              <a:rPr lang="zh-CN" altLang="en-US" sz="1200" dirty="0">
                <a:solidFill>
                  <a:srgbClr val="3C3C3C"/>
                </a:solidFill>
                <a:ea typeface="华文黑体_易方达" panose="02010600040101010101" pitchFamily="2" charset="-122"/>
              </a:rPr>
              <a:t>情感二分类数据集，使用不同主动学习算法，模型预测准确率随训练样本规模的变化示意图：</a:t>
            </a:r>
          </a:p>
        </p:txBody>
      </p:sp>
      <p:pic>
        <p:nvPicPr>
          <p:cNvPr id="2" name="图片 1">
            <a:extLst>
              <a:ext uri="{FF2B5EF4-FFF2-40B4-BE49-F238E27FC236}">
                <a16:creationId xmlns:a16="http://schemas.microsoft.com/office/drawing/2014/main" id="{E7B122DC-7374-3D14-26E8-E7D5772FF546}"/>
              </a:ext>
            </a:extLst>
          </p:cNvPr>
          <p:cNvPicPr>
            <a:picLocks noChangeAspect="1"/>
          </p:cNvPicPr>
          <p:nvPr/>
        </p:nvPicPr>
        <p:blipFill>
          <a:blip r:embed="rId3"/>
          <a:stretch>
            <a:fillRect/>
          </a:stretch>
        </p:blipFill>
        <p:spPr>
          <a:xfrm>
            <a:off x="3875015" y="4759546"/>
            <a:ext cx="2157209" cy="354169"/>
          </a:xfrm>
          <a:prstGeom prst="rect">
            <a:avLst/>
          </a:prstGeom>
        </p:spPr>
      </p:pic>
      <p:sp>
        <p:nvSpPr>
          <p:cNvPr id="3" name="矩形 2">
            <a:extLst>
              <a:ext uri="{FF2B5EF4-FFF2-40B4-BE49-F238E27FC236}">
                <a16:creationId xmlns:a16="http://schemas.microsoft.com/office/drawing/2014/main" id="{BB46FB39-44D2-4700-6CF3-6A208CADFD21}"/>
              </a:ext>
            </a:extLst>
          </p:cNvPr>
          <p:cNvSpPr/>
          <p:nvPr/>
        </p:nvSpPr>
        <p:spPr bwMode="auto">
          <a:xfrm>
            <a:off x="7297946" y="203004"/>
            <a:ext cx="1639019" cy="50033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4" name="矩形 3">
            <a:extLst>
              <a:ext uri="{FF2B5EF4-FFF2-40B4-BE49-F238E27FC236}">
                <a16:creationId xmlns:a16="http://schemas.microsoft.com/office/drawing/2014/main" id="{0EC4D50A-BDDA-ADC5-868F-4EAFC3A699E2}"/>
              </a:ext>
            </a:extLst>
          </p:cNvPr>
          <p:cNvSpPr/>
          <p:nvPr/>
        </p:nvSpPr>
        <p:spPr bwMode="auto">
          <a:xfrm>
            <a:off x="323850" y="4759546"/>
            <a:ext cx="1220278" cy="23514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8" name="文本框 7">
            <a:extLst>
              <a:ext uri="{FF2B5EF4-FFF2-40B4-BE49-F238E27FC236}">
                <a16:creationId xmlns:a16="http://schemas.microsoft.com/office/drawing/2014/main" id="{79E0C178-628B-047E-F24D-4295928D5AEB}"/>
              </a:ext>
            </a:extLst>
          </p:cNvPr>
          <p:cNvSpPr txBox="1"/>
          <p:nvPr/>
        </p:nvSpPr>
        <p:spPr>
          <a:xfrm>
            <a:off x="933989" y="2128784"/>
            <a:ext cx="2211356" cy="1167692"/>
          </a:xfrm>
          <a:prstGeom prst="rect">
            <a:avLst/>
          </a:prstGeom>
          <a:noFill/>
        </p:spPr>
        <p:txBody>
          <a:bodyPr wrap="square" rtlCol="0">
            <a:spAutoFit/>
          </a:bodyPr>
          <a:lstStyle/>
          <a:p>
            <a:pPr>
              <a:lnSpc>
                <a:spcPct val="150000"/>
              </a:lnSpc>
            </a:pPr>
            <a:r>
              <a:rPr kumimoji="1" lang="zh-CN" altLang="en-US" sz="1200" dirty="0">
                <a:solidFill>
                  <a:schemeClr val="accent4"/>
                </a:solidFill>
                <a:latin typeface="+mn-ea"/>
                <a:ea typeface="+mn-ea"/>
              </a:rPr>
              <a:t>现有的一些筛选策略相比传统标注方法（</a:t>
            </a:r>
            <a:r>
              <a:rPr kumimoji="1" lang="en-US" altLang="zh-CN" sz="1200" dirty="0">
                <a:solidFill>
                  <a:schemeClr val="accent4"/>
                </a:solidFill>
                <a:latin typeface="+mn-ea"/>
                <a:ea typeface="+mn-ea"/>
              </a:rPr>
              <a:t>random</a:t>
            </a:r>
            <a:r>
              <a:rPr kumimoji="1" lang="zh-CN" altLang="en-US" sz="1200" dirty="0">
                <a:solidFill>
                  <a:schemeClr val="accent4"/>
                </a:solidFill>
                <a:latin typeface="+mn-ea"/>
                <a:ea typeface="+mn-ea"/>
              </a:rPr>
              <a:t>），在标注数据量增加时，可以使模型的性能得到更迅速的提升。</a:t>
            </a:r>
          </a:p>
        </p:txBody>
      </p:sp>
    </p:spTree>
    <p:extLst>
      <p:ext uri="{BB962C8B-B14F-4D97-AF65-F5344CB8AC3E}">
        <p14:creationId xmlns:p14="http://schemas.microsoft.com/office/powerpoint/2010/main" val="3600918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标题 3"/>
          <p:cNvSpPr>
            <a:spLocks noGrp="1"/>
          </p:cNvSpPr>
          <p:nvPr>
            <p:ph type="title" idx="4294967295"/>
          </p:nvPr>
        </p:nvSpPr>
        <p:spPr>
          <a:xfrm>
            <a:off x="363151" y="211632"/>
            <a:ext cx="5263926" cy="268047"/>
          </a:xfrm>
          <a:noFill/>
          <a:ln>
            <a:noFill/>
          </a:ln>
        </p:spPr>
        <p:txBody>
          <a:bodyPr vert="horz" wrap="square" lIns="0" tIns="0" rIns="0" bIns="45720" numCol="1" anchor="t" anchorCtr="0" compatLnSpc="1">
            <a:prstTxWarp prst="textNoShape">
              <a:avLst/>
            </a:prstTxWarp>
          </a:bodyPr>
          <a:lstStyle/>
          <a:p>
            <a:r>
              <a:rPr lang="zh-CN" altLang="en-US" sz="2300" b="1" dirty="0">
                <a:latin typeface="华文黑体_易方达" panose="02010600040101010101" pitchFamily="2" charset="-122"/>
                <a:ea typeface="华文黑体_易方达" panose="02010600040101010101" pitchFamily="2" charset="-122"/>
              </a:rPr>
              <a:t>主动学习</a:t>
            </a:r>
            <a:r>
              <a:rPr lang="en-US" altLang="zh-CN" sz="2300" b="1" dirty="0">
                <a:latin typeface="华文黑体_易方达" panose="02010600040101010101" pitchFamily="2" charset="-122"/>
                <a:ea typeface="华文黑体_易方达" panose="02010600040101010101" pitchFamily="2" charset="-122"/>
              </a:rPr>
              <a:t>——</a:t>
            </a:r>
            <a:r>
              <a:rPr lang="zh-CN" altLang="en-US" sz="2300" b="1" dirty="0">
                <a:latin typeface="华文黑体_易方达" panose="02010600040101010101" pitchFamily="2" charset="-122"/>
                <a:ea typeface="华文黑体_易方达" panose="02010600040101010101" pitchFamily="2" charset="-122"/>
              </a:rPr>
              <a:t>筛选策略</a:t>
            </a:r>
          </a:p>
        </p:txBody>
      </p:sp>
      <p:sp>
        <p:nvSpPr>
          <p:cNvPr id="14341" name="矩形 4"/>
          <p:cNvSpPr>
            <a:spLocks noChangeArrowheads="1"/>
          </p:cNvSpPr>
          <p:nvPr/>
        </p:nvSpPr>
        <p:spPr bwMode="auto">
          <a:xfrm>
            <a:off x="323850" y="1116497"/>
            <a:ext cx="8185668" cy="29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8229" tIns="24115" rIns="48229" bIns="24115">
            <a:spAutoFit/>
          </a:bodyPr>
          <a:lstStyle>
            <a:lvl1pPr marL="342900" indent="-342900" algn="just" defTabSz="812800">
              <a:spcBef>
                <a:spcPct val="20000"/>
              </a:spcBef>
              <a:buClr>
                <a:srgbClr val="003366"/>
              </a:buClr>
              <a:buSzPct val="60000"/>
              <a:buFont typeface="Wingdings" panose="05000000000000000000" pitchFamily="2" charset="2"/>
              <a:buChar char="l"/>
              <a:defRPr sz="2400" b="1">
                <a:solidFill>
                  <a:schemeClr val="tx1"/>
                </a:solidFill>
                <a:latin typeface="楷体_GB2312" pitchFamily="49" charset="-122"/>
                <a:ea typeface="楷体_GB2312" pitchFamily="49" charset="-122"/>
              </a:defRPr>
            </a:lvl1pPr>
            <a:lvl2pPr marL="342900" indent="-342900" algn="just" defTabSz="812800">
              <a:spcBef>
                <a:spcPct val="20000"/>
              </a:spcBef>
              <a:buClr>
                <a:srgbClr val="003366"/>
              </a:buClr>
              <a:buSzPct val="30000"/>
              <a:buFont typeface="Wingdings" panose="05000000000000000000" pitchFamily="2" charset="2"/>
              <a:buChar char="u"/>
              <a:defRPr sz="2200">
                <a:solidFill>
                  <a:schemeClr val="tx1"/>
                </a:solidFill>
                <a:latin typeface="楷体_GB2312" pitchFamily="49" charset="-122"/>
                <a:ea typeface="楷体_GB2312" pitchFamily="49" charset="-122"/>
              </a:defRPr>
            </a:lvl2pPr>
            <a:lvl3pPr marL="1143000" indent="-228600" defTabSz="812800">
              <a:spcBef>
                <a:spcPct val="20000"/>
              </a:spcBef>
              <a:buClr>
                <a:srgbClr val="FF0000"/>
              </a:buClr>
              <a:buSzPct val="45000"/>
              <a:buFont typeface="Monotype Sorts" charset="2"/>
              <a:buChar char="l"/>
              <a:defRPr sz="2000">
                <a:solidFill>
                  <a:schemeClr val="tx1"/>
                </a:solidFill>
                <a:latin typeface="楷体_GB2312" pitchFamily="49" charset="-122"/>
                <a:ea typeface="楷体_GB2312" pitchFamily="49" charset="-122"/>
              </a:defRPr>
            </a:lvl3pPr>
            <a:lvl4pPr marL="1600200" indent="-228600" defTabSz="812800">
              <a:spcBef>
                <a:spcPct val="20000"/>
              </a:spcBef>
              <a:buClr>
                <a:srgbClr val="CC0000"/>
              </a:buClr>
              <a:buSzPct val="100000"/>
              <a:buFont typeface="Symbol" panose="05050102010706020507" pitchFamily="18" charset="2"/>
              <a:buChar char="-"/>
              <a:defRPr>
                <a:solidFill>
                  <a:srgbClr val="003366"/>
                </a:solidFill>
                <a:latin typeface="楷体_GB2312" pitchFamily="49" charset="-122"/>
                <a:ea typeface="楷体_GB2312" pitchFamily="49" charset="-122"/>
              </a:defRPr>
            </a:lvl4pPr>
            <a:lvl5pPr marL="2057400" indent="-228600" defTabSz="812800">
              <a:spcBef>
                <a:spcPct val="20000"/>
              </a:spcBef>
              <a:buClr>
                <a:srgbClr val="FF0000"/>
              </a:buClr>
              <a:buSzPct val="40000"/>
              <a:buFont typeface="Monotype Sorts" charset="2"/>
              <a:buChar char="l"/>
              <a:defRPr sz="1600">
                <a:solidFill>
                  <a:srgbClr val="003366"/>
                </a:solidFill>
                <a:latin typeface="楷体_GB2312" pitchFamily="49" charset="-122"/>
                <a:ea typeface="楷体_GB2312" pitchFamily="49" charset="-122"/>
              </a:defRPr>
            </a:lvl5pPr>
            <a:lvl6pPr marL="25146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6pPr>
            <a:lvl7pPr marL="29718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7pPr>
            <a:lvl8pPr marL="34290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8pPr>
            <a:lvl9pPr marL="38862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9pPr>
          </a:lstStyle>
          <a:p>
            <a:pPr marL="0" lvl="1" indent="0" algn="l" defTabSz="457200" eaLnBrk="0" hangingPunct="0">
              <a:lnSpc>
                <a:spcPct val="150000"/>
              </a:lnSpc>
              <a:spcBef>
                <a:spcPts val="0"/>
              </a:spcBef>
              <a:buSzPct val="60000"/>
              <a:buNone/>
              <a:defRPr/>
            </a:pPr>
            <a:r>
              <a:rPr lang="zh-CN" altLang="en-US" sz="1200" dirty="0">
                <a:solidFill>
                  <a:srgbClr val="3C3C3C"/>
                </a:solidFill>
                <a:ea typeface="华文黑体_易方达" panose="02010600040101010101" pitchFamily="2" charset="-122"/>
              </a:rPr>
              <a:t>目前工业界和学术界常用的主动学习算法可粗分为以下几类：</a:t>
            </a:r>
          </a:p>
        </p:txBody>
      </p:sp>
      <p:pic>
        <p:nvPicPr>
          <p:cNvPr id="2" name="图片 1">
            <a:extLst>
              <a:ext uri="{FF2B5EF4-FFF2-40B4-BE49-F238E27FC236}">
                <a16:creationId xmlns:a16="http://schemas.microsoft.com/office/drawing/2014/main" id="{E7B122DC-7374-3D14-26E8-E7D5772FF546}"/>
              </a:ext>
            </a:extLst>
          </p:cNvPr>
          <p:cNvPicPr>
            <a:picLocks noChangeAspect="1"/>
          </p:cNvPicPr>
          <p:nvPr/>
        </p:nvPicPr>
        <p:blipFill>
          <a:blip r:embed="rId2"/>
          <a:stretch>
            <a:fillRect/>
          </a:stretch>
        </p:blipFill>
        <p:spPr>
          <a:xfrm>
            <a:off x="3875015" y="4759546"/>
            <a:ext cx="2157209" cy="354169"/>
          </a:xfrm>
          <a:prstGeom prst="rect">
            <a:avLst/>
          </a:prstGeom>
        </p:spPr>
      </p:pic>
      <p:sp>
        <p:nvSpPr>
          <p:cNvPr id="3" name="矩形 2">
            <a:extLst>
              <a:ext uri="{FF2B5EF4-FFF2-40B4-BE49-F238E27FC236}">
                <a16:creationId xmlns:a16="http://schemas.microsoft.com/office/drawing/2014/main" id="{BB46FB39-44D2-4700-6CF3-6A208CADFD21}"/>
              </a:ext>
            </a:extLst>
          </p:cNvPr>
          <p:cNvSpPr/>
          <p:nvPr/>
        </p:nvSpPr>
        <p:spPr bwMode="auto">
          <a:xfrm>
            <a:off x="7297946" y="203004"/>
            <a:ext cx="1639019" cy="50033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4" name="矩形 3">
            <a:extLst>
              <a:ext uri="{FF2B5EF4-FFF2-40B4-BE49-F238E27FC236}">
                <a16:creationId xmlns:a16="http://schemas.microsoft.com/office/drawing/2014/main" id="{0EC4D50A-BDDA-ADC5-868F-4EAFC3A699E2}"/>
              </a:ext>
            </a:extLst>
          </p:cNvPr>
          <p:cNvSpPr/>
          <p:nvPr/>
        </p:nvSpPr>
        <p:spPr bwMode="auto">
          <a:xfrm>
            <a:off x="323850" y="4759546"/>
            <a:ext cx="1220278" cy="23514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23" name="Content Placeholder 2">
            <a:extLst>
              <a:ext uri="{FF2B5EF4-FFF2-40B4-BE49-F238E27FC236}">
                <a16:creationId xmlns:a16="http://schemas.microsoft.com/office/drawing/2014/main" id="{27D7A9E4-BF34-4CF7-CDDD-FCB1401C0B57}"/>
              </a:ext>
            </a:extLst>
          </p:cNvPr>
          <p:cNvSpPr txBox="1">
            <a:spLocks/>
          </p:cNvSpPr>
          <p:nvPr/>
        </p:nvSpPr>
        <p:spPr>
          <a:xfrm>
            <a:off x="686867" y="1559660"/>
            <a:ext cx="7169990" cy="1062240"/>
          </a:xfrm>
          <a:prstGeom prst="rect">
            <a:avLst/>
          </a:prstGeom>
        </p:spPr>
        <p:txBody>
          <a:bodyPr vert="horz" lIns="0" tIns="0" rIns="0" bIns="0" rtlCol="0" anchor="t" anchorCtr="0">
            <a:normAutofit/>
          </a:bodyPr>
          <a:lstStyle>
            <a:lvl1pPr marL="0" indent="0" algn="l" defTabSz="457200" rtl="0" eaLnBrk="1" latinLnBrk="0" hangingPunct="1">
              <a:lnSpc>
                <a:spcPts val="4300"/>
              </a:lnSpc>
              <a:spcBef>
                <a:spcPts val="0"/>
              </a:spcBef>
              <a:buFont typeface="Arial"/>
              <a:buNone/>
              <a:defRPr sz="3600" b="1" i="0" kern="1200">
                <a:solidFill>
                  <a:schemeClr val="bg1"/>
                </a:solidFill>
                <a:latin typeface="Arial"/>
                <a:ea typeface="+mn-ea"/>
                <a:cs typeface="Arial"/>
              </a:defRPr>
            </a:lvl1pPr>
            <a:lvl2pPr marL="0" indent="0" algn="l" defTabSz="457200" rtl="0" eaLnBrk="1" latinLnBrk="0" hangingPunct="1">
              <a:lnSpc>
                <a:spcPts val="2500"/>
              </a:lnSpc>
              <a:spcBef>
                <a:spcPts val="0"/>
              </a:spcBef>
              <a:buFont typeface="Arial"/>
              <a:buNone/>
              <a:defRPr sz="1500" kern="1200">
                <a:solidFill>
                  <a:schemeClr val="bg1"/>
                </a:solidFill>
                <a:latin typeface="Arial"/>
                <a:ea typeface="+mn-ea"/>
                <a:cs typeface="Arial"/>
              </a:defRPr>
            </a:lvl2pPr>
            <a:lvl3pPr marL="0" indent="0" algn="l" defTabSz="457200" rtl="0" eaLnBrk="1" latinLnBrk="0" hangingPunct="1">
              <a:lnSpc>
                <a:spcPts val="1800"/>
              </a:lnSpc>
              <a:spcBef>
                <a:spcPts val="0"/>
              </a:spcBef>
              <a:buFont typeface="Arial"/>
              <a:buNone/>
              <a:defRPr sz="1500" kern="1200">
                <a:solidFill>
                  <a:schemeClr val="bg1"/>
                </a:solidFill>
                <a:latin typeface="Arial"/>
                <a:ea typeface="+mn-ea"/>
                <a:cs typeface="Arial"/>
              </a:defRPr>
            </a:lvl3pPr>
            <a:lvl4pPr marL="0" indent="0" algn="l" defTabSz="457200" rtl="0" eaLnBrk="1" latinLnBrk="0" hangingPunct="1">
              <a:lnSpc>
                <a:spcPts val="1800"/>
              </a:lnSpc>
              <a:spcBef>
                <a:spcPts val="0"/>
              </a:spcBef>
              <a:buFont typeface="Arial"/>
              <a:buNone/>
              <a:defRPr sz="1500" kern="1200">
                <a:solidFill>
                  <a:schemeClr val="bg1"/>
                </a:solidFill>
                <a:latin typeface="Arial"/>
                <a:ea typeface="+mn-ea"/>
                <a:cs typeface="Arial"/>
              </a:defRPr>
            </a:lvl4pPr>
            <a:lvl5pPr marL="0" indent="0" algn="l" defTabSz="457200" rtl="0" eaLnBrk="1" latinLnBrk="0" hangingPunct="1">
              <a:lnSpc>
                <a:spcPts val="1800"/>
              </a:lnSpc>
              <a:spcBef>
                <a:spcPts val="0"/>
              </a:spcBef>
              <a:buFont typeface="Arial"/>
              <a:buNone/>
              <a:defRPr sz="1500" kern="1200">
                <a:solidFill>
                  <a:schemeClr val="bg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ts val="2100"/>
              </a:lnSpc>
            </a:pPr>
            <a:r>
              <a:rPr lang="zh-CN" altLang="en-US" sz="1500" dirty="0">
                <a:solidFill>
                  <a:srgbClr val="005096"/>
                </a:solidFill>
                <a:latin typeface="华文黑体_易方达" panose="02010600040101010101" pitchFamily="2" charset="-122"/>
                <a:ea typeface="华文黑体_易方达" panose="02010600040101010101" pitchFamily="2" charset="-122"/>
                <a:cs typeface="华文黑体"/>
              </a:rPr>
              <a:t>基于不确定性的筛选策略</a:t>
            </a:r>
          </a:p>
          <a:p>
            <a:pPr marL="171450" indent="-171450">
              <a:lnSpc>
                <a:spcPts val="2100"/>
              </a:lnSpc>
              <a:buFont typeface="Arial" panose="020B0604020202020204" pitchFamily="34" charset="0"/>
              <a:buChar char="•"/>
            </a:pPr>
            <a:r>
              <a:rPr lang="zh-TW" altLang="en-US" sz="1200" b="0" dirty="0">
                <a:solidFill>
                  <a:srgbClr val="3C3C3C"/>
                </a:solidFill>
                <a:latin typeface="华文黑体_易方达" panose="02010600040101010101" pitchFamily="2" charset="-122"/>
                <a:ea typeface="华文黑体_易方达" panose="02010600040101010101" pitchFamily="2" charset="-122"/>
                <a:cs typeface="华文黑体"/>
              </a:rPr>
              <a:t>根据模型预测结果的熵值</a:t>
            </a:r>
            <a:r>
              <a:rPr lang="zh-CN" altLang="en-US" sz="1200" b="0" dirty="0">
                <a:solidFill>
                  <a:srgbClr val="3C3C3C"/>
                </a:solidFill>
                <a:latin typeface="华文黑体_易方达" panose="02010600040101010101" pitchFamily="2" charset="-122"/>
                <a:ea typeface="华文黑体_易方达" panose="02010600040101010101" pitchFamily="2" charset="-122"/>
                <a:cs typeface="华文黑体"/>
              </a:rPr>
              <a:t>、置信度来挑选样本。</a:t>
            </a:r>
            <a:endParaRPr lang="en-US" altLang="zh-CN" sz="1300" b="0" dirty="0">
              <a:solidFill>
                <a:srgbClr val="3C3C3C"/>
              </a:solidFill>
              <a:latin typeface="华文黑体_易方达" panose="02010600040101010101" pitchFamily="2" charset="-122"/>
              <a:ea typeface="华文黑体_易方达" panose="02010600040101010101" pitchFamily="2" charset="-122"/>
              <a:cs typeface="华文黑体"/>
            </a:endParaRPr>
          </a:p>
          <a:p>
            <a:pPr marL="171450" indent="-171450">
              <a:lnSpc>
                <a:spcPts val="2100"/>
              </a:lnSpc>
              <a:buFont typeface="Arial" panose="020B0604020202020204" pitchFamily="34" charset="0"/>
              <a:buChar char="•"/>
            </a:pPr>
            <a:r>
              <a:rPr lang="zh-CN" altLang="en-US" sz="1200" b="0" dirty="0">
                <a:solidFill>
                  <a:srgbClr val="3C3C3C"/>
                </a:solidFill>
                <a:ea typeface="华文黑体_易方达" panose="02010600040101010101" pitchFamily="2" charset="-122"/>
              </a:rPr>
              <a:t>边缘采样。</a:t>
            </a:r>
            <a:endParaRPr lang="en-US" altLang="zh-CN" sz="1200" b="0" dirty="0">
              <a:solidFill>
                <a:srgbClr val="3C3C3C"/>
              </a:solidFill>
              <a:ea typeface="华文黑体_易方达" panose="02010600040101010101" pitchFamily="2" charset="-122"/>
            </a:endParaRPr>
          </a:p>
          <a:p>
            <a:pPr marL="171450" indent="-171450">
              <a:lnSpc>
                <a:spcPts val="2100"/>
              </a:lnSpc>
              <a:buFont typeface="Arial" panose="020B0604020202020204" pitchFamily="34" charset="0"/>
              <a:buChar char="•"/>
            </a:pPr>
            <a:r>
              <a:rPr lang="en-US" altLang="zh-CN" sz="1200" b="0" dirty="0" err="1">
                <a:solidFill>
                  <a:srgbClr val="3C3C3C"/>
                </a:solidFill>
                <a:ea typeface="华文黑体_易方达" panose="02010600040101010101" pitchFamily="2" charset="-122"/>
              </a:rPr>
              <a:t>BatchBALD</a:t>
            </a:r>
            <a:r>
              <a:rPr lang="en-US" altLang="zh-CN" sz="1200" b="0" dirty="0">
                <a:solidFill>
                  <a:srgbClr val="3C3C3C"/>
                </a:solidFill>
                <a:ea typeface="华文黑体_易方达" panose="02010600040101010101" pitchFamily="2" charset="-122"/>
              </a:rPr>
              <a:t>(2019-nips)</a:t>
            </a:r>
          </a:p>
        </p:txBody>
      </p:sp>
      <p:sp>
        <p:nvSpPr>
          <p:cNvPr id="24" name="Content Placeholder 2">
            <a:extLst>
              <a:ext uri="{FF2B5EF4-FFF2-40B4-BE49-F238E27FC236}">
                <a16:creationId xmlns:a16="http://schemas.microsoft.com/office/drawing/2014/main" id="{F5E7E4BE-D90D-031A-D412-AD8B20C51239}"/>
              </a:ext>
            </a:extLst>
          </p:cNvPr>
          <p:cNvSpPr txBox="1">
            <a:spLocks/>
          </p:cNvSpPr>
          <p:nvPr/>
        </p:nvSpPr>
        <p:spPr>
          <a:xfrm>
            <a:off x="686867" y="2765321"/>
            <a:ext cx="7169990" cy="1062240"/>
          </a:xfrm>
          <a:prstGeom prst="rect">
            <a:avLst/>
          </a:prstGeom>
        </p:spPr>
        <p:txBody>
          <a:bodyPr vert="horz" lIns="0" tIns="0" rIns="0" bIns="0" rtlCol="0" anchor="t" anchorCtr="0">
            <a:normAutofit/>
          </a:bodyPr>
          <a:lstStyle>
            <a:lvl1pPr marL="0" indent="0" algn="l" defTabSz="457200" rtl="0" eaLnBrk="1" latinLnBrk="0" hangingPunct="1">
              <a:lnSpc>
                <a:spcPts val="4300"/>
              </a:lnSpc>
              <a:spcBef>
                <a:spcPts val="0"/>
              </a:spcBef>
              <a:buFont typeface="Arial"/>
              <a:buNone/>
              <a:defRPr sz="3600" b="1" i="0" kern="1200">
                <a:solidFill>
                  <a:schemeClr val="bg1"/>
                </a:solidFill>
                <a:latin typeface="Arial"/>
                <a:ea typeface="+mn-ea"/>
                <a:cs typeface="Arial"/>
              </a:defRPr>
            </a:lvl1pPr>
            <a:lvl2pPr marL="0" indent="0" algn="l" defTabSz="457200" rtl="0" eaLnBrk="1" latinLnBrk="0" hangingPunct="1">
              <a:lnSpc>
                <a:spcPts val="2500"/>
              </a:lnSpc>
              <a:spcBef>
                <a:spcPts val="0"/>
              </a:spcBef>
              <a:buFont typeface="Arial"/>
              <a:buNone/>
              <a:defRPr sz="1500" kern="1200">
                <a:solidFill>
                  <a:schemeClr val="bg1"/>
                </a:solidFill>
                <a:latin typeface="Arial"/>
                <a:ea typeface="+mn-ea"/>
                <a:cs typeface="Arial"/>
              </a:defRPr>
            </a:lvl2pPr>
            <a:lvl3pPr marL="0" indent="0" algn="l" defTabSz="457200" rtl="0" eaLnBrk="1" latinLnBrk="0" hangingPunct="1">
              <a:lnSpc>
                <a:spcPts val="1800"/>
              </a:lnSpc>
              <a:spcBef>
                <a:spcPts val="0"/>
              </a:spcBef>
              <a:buFont typeface="Arial"/>
              <a:buNone/>
              <a:defRPr sz="1500" kern="1200">
                <a:solidFill>
                  <a:schemeClr val="bg1"/>
                </a:solidFill>
                <a:latin typeface="Arial"/>
                <a:ea typeface="+mn-ea"/>
                <a:cs typeface="Arial"/>
              </a:defRPr>
            </a:lvl3pPr>
            <a:lvl4pPr marL="0" indent="0" algn="l" defTabSz="457200" rtl="0" eaLnBrk="1" latinLnBrk="0" hangingPunct="1">
              <a:lnSpc>
                <a:spcPts val="1800"/>
              </a:lnSpc>
              <a:spcBef>
                <a:spcPts val="0"/>
              </a:spcBef>
              <a:buFont typeface="Arial"/>
              <a:buNone/>
              <a:defRPr sz="1500" kern="1200">
                <a:solidFill>
                  <a:schemeClr val="bg1"/>
                </a:solidFill>
                <a:latin typeface="Arial"/>
                <a:ea typeface="+mn-ea"/>
                <a:cs typeface="Arial"/>
              </a:defRPr>
            </a:lvl4pPr>
            <a:lvl5pPr marL="0" indent="0" algn="l" defTabSz="457200" rtl="0" eaLnBrk="1" latinLnBrk="0" hangingPunct="1">
              <a:lnSpc>
                <a:spcPts val="1800"/>
              </a:lnSpc>
              <a:spcBef>
                <a:spcPts val="0"/>
              </a:spcBef>
              <a:buFont typeface="Arial"/>
              <a:buNone/>
              <a:defRPr sz="1500" kern="1200">
                <a:solidFill>
                  <a:schemeClr val="bg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ts val="2100"/>
              </a:lnSpc>
            </a:pPr>
            <a:r>
              <a:rPr lang="zh-CN" altLang="en-US" sz="1500" dirty="0">
                <a:solidFill>
                  <a:srgbClr val="005096"/>
                </a:solidFill>
                <a:latin typeface="华文黑体_易方达" panose="02010600040101010101" pitchFamily="2" charset="-122"/>
                <a:ea typeface="华文黑体_易方达" panose="02010600040101010101" pitchFamily="2" charset="-122"/>
                <a:cs typeface="华文黑体"/>
              </a:rPr>
              <a:t>基于多样性的筛选策略</a:t>
            </a:r>
          </a:p>
          <a:p>
            <a:pPr marL="171450" indent="-171450">
              <a:lnSpc>
                <a:spcPts val="2100"/>
              </a:lnSpc>
              <a:buFont typeface="Arial" panose="020B0604020202020204" pitchFamily="34" charset="0"/>
              <a:buChar char="•"/>
            </a:pPr>
            <a:r>
              <a:rPr lang="zh-CN" altLang="en-US" sz="1200" b="0" dirty="0">
                <a:solidFill>
                  <a:srgbClr val="3C3C3C"/>
                </a:solidFill>
                <a:latin typeface="华文黑体_易方达" panose="02010600040101010101" pitchFamily="2" charset="-122"/>
                <a:ea typeface="华文黑体_易方达" panose="02010600040101010101" pitchFamily="2" charset="-122"/>
                <a:cs typeface="华文黑体"/>
              </a:rPr>
              <a:t>对未标注样本进行聚类，选择每个类的代表样本。</a:t>
            </a:r>
            <a:endParaRPr lang="en-US" altLang="zh-CN" sz="1300" b="0" dirty="0">
              <a:solidFill>
                <a:srgbClr val="3C3C3C"/>
              </a:solidFill>
              <a:latin typeface="华文黑体_易方达" panose="02010600040101010101" pitchFamily="2" charset="-122"/>
              <a:ea typeface="华文黑体_易方达" panose="02010600040101010101" pitchFamily="2" charset="-122"/>
              <a:cs typeface="华文黑体"/>
            </a:endParaRPr>
          </a:p>
        </p:txBody>
      </p:sp>
      <p:sp>
        <p:nvSpPr>
          <p:cNvPr id="25" name="Content Placeholder 2">
            <a:extLst>
              <a:ext uri="{FF2B5EF4-FFF2-40B4-BE49-F238E27FC236}">
                <a16:creationId xmlns:a16="http://schemas.microsoft.com/office/drawing/2014/main" id="{9B41FF5D-2F9D-43FE-9F4A-F06A4E11B62B}"/>
              </a:ext>
            </a:extLst>
          </p:cNvPr>
          <p:cNvSpPr txBox="1">
            <a:spLocks/>
          </p:cNvSpPr>
          <p:nvPr/>
        </p:nvSpPr>
        <p:spPr>
          <a:xfrm>
            <a:off x="686867" y="3402068"/>
            <a:ext cx="7169990" cy="1062240"/>
          </a:xfrm>
          <a:prstGeom prst="rect">
            <a:avLst/>
          </a:prstGeom>
        </p:spPr>
        <p:txBody>
          <a:bodyPr vert="horz" lIns="0" tIns="0" rIns="0" bIns="0" rtlCol="0" anchor="t" anchorCtr="0">
            <a:normAutofit/>
          </a:bodyPr>
          <a:lstStyle>
            <a:lvl1pPr marL="0" indent="0" algn="l" defTabSz="457200" rtl="0" eaLnBrk="1" latinLnBrk="0" hangingPunct="1">
              <a:lnSpc>
                <a:spcPts val="4300"/>
              </a:lnSpc>
              <a:spcBef>
                <a:spcPts val="0"/>
              </a:spcBef>
              <a:buFont typeface="Arial"/>
              <a:buNone/>
              <a:defRPr sz="3600" b="1" i="0" kern="1200">
                <a:solidFill>
                  <a:schemeClr val="bg1"/>
                </a:solidFill>
                <a:latin typeface="Arial"/>
                <a:ea typeface="+mn-ea"/>
                <a:cs typeface="Arial"/>
              </a:defRPr>
            </a:lvl1pPr>
            <a:lvl2pPr marL="0" indent="0" algn="l" defTabSz="457200" rtl="0" eaLnBrk="1" latinLnBrk="0" hangingPunct="1">
              <a:lnSpc>
                <a:spcPts val="2500"/>
              </a:lnSpc>
              <a:spcBef>
                <a:spcPts val="0"/>
              </a:spcBef>
              <a:buFont typeface="Arial"/>
              <a:buNone/>
              <a:defRPr sz="1500" kern="1200">
                <a:solidFill>
                  <a:schemeClr val="bg1"/>
                </a:solidFill>
                <a:latin typeface="Arial"/>
                <a:ea typeface="+mn-ea"/>
                <a:cs typeface="Arial"/>
              </a:defRPr>
            </a:lvl2pPr>
            <a:lvl3pPr marL="0" indent="0" algn="l" defTabSz="457200" rtl="0" eaLnBrk="1" latinLnBrk="0" hangingPunct="1">
              <a:lnSpc>
                <a:spcPts val="1800"/>
              </a:lnSpc>
              <a:spcBef>
                <a:spcPts val="0"/>
              </a:spcBef>
              <a:buFont typeface="Arial"/>
              <a:buNone/>
              <a:defRPr sz="1500" kern="1200">
                <a:solidFill>
                  <a:schemeClr val="bg1"/>
                </a:solidFill>
                <a:latin typeface="Arial"/>
                <a:ea typeface="+mn-ea"/>
                <a:cs typeface="Arial"/>
              </a:defRPr>
            </a:lvl3pPr>
            <a:lvl4pPr marL="0" indent="0" algn="l" defTabSz="457200" rtl="0" eaLnBrk="1" latinLnBrk="0" hangingPunct="1">
              <a:lnSpc>
                <a:spcPts val="1800"/>
              </a:lnSpc>
              <a:spcBef>
                <a:spcPts val="0"/>
              </a:spcBef>
              <a:buFont typeface="Arial"/>
              <a:buNone/>
              <a:defRPr sz="1500" kern="1200">
                <a:solidFill>
                  <a:schemeClr val="bg1"/>
                </a:solidFill>
                <a:latin typeface="Arial"/>
                <a:ea typeface="+mn-ea"/>
                <a:cs typeface="Arial"/>
              </a:defRPr>
            </a:lvl4pPr>
            <a:lvl5pPr marL="0" indent="0" algn="l" defTabSz="457200" rtl="0" eaLnBrk="1" latinLnBrk="0" hangingPunct="1">
              <a:lnSpc>
                <a:spcPts val="1800"/>
              </a:lnSpc>
              <a:spcBef>
                <a:spcPts val="0"/>
              </a:spcBef>
              <a:buFont typeface="Arial"/>
              <a:buNone/>
              <a:defRPr sz="1500" kern="1200">
                <a:solidFill>
                  <a:schemeClr val="bg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ts val="2100"/>
              </a:lnSpc>
            </a:pPr>
            <a:r>
              <a:rPr lang="zh-CN" altLang="en-US" sz="1500" dirty="0">
                <a:solidFill>
                  <a:srgbClr val="005096"/>
                </a:solidFill>
                <a:latin typeface="华文黑体_易方达" panose="02010600040101010101" pitchFamily="2" charset="-122"/>
                <a:ea typeface="华文黑体_易方达" panose="02010600040101010101" pitchFamily="2" charset="-122"/>
                <a:cs typeface="华文黑体"/>
              </a:rPr>
              <a:t>基于不确定性和多样性的筛选策略</a:t>
            </a:r>
          </a:p>
          <a:p>
            <a:pPr marL="171450" indent="-171450">
              <a:lnSpc>
                <a:spcPts val="2100"/>
              </a:lnSpc>
              <a:buFont typeface="Arial" panose="020B0604020202020204" pitchFamily="34" charset="0"/>
              <a:buChar char="•"/>
            </a:pPr>
            <a:r>
              <a:rPr lang="en-US" altLang="zh-CN" sz="1200" b="0" dirty="0">
                <a:solidFill>
                  <a:srgbClr val="3C3C3C"/>
                </a:solidFill>
                <a:latin typeface="华文黑体_易方达" panose="02010600040101010101" pitchFamily="2" charset="-122"/>
                <a:ea typeface="华文黑体_易方达" panose="02010600040101010101" pitchFamily="2" charset="-122"/>
                <a:cs typeface="华文黑体"/>
              </a:rPr>
              <a:t>BADGE(2019-ICLR)</a:t>
            </a:r>
          </a:p>
          <a:p>
            <a:pPr marL="171450" indent="-171450">
              <a:lnSpc>
                <a:spcPts val="2100"/>
              </a:lnSpc>
              <a:buFont typeface="Arial" panose="020B0604020202020204" pitchFamily="34" charset="0"/>
              <a:buChar char="•"/>
            </a:pPr>
            <a:r>
              <a:rPr lang="en-US" altLang="zh-CN" sz="1200" b="0" dirty="0">
                <a:solidFill>
                  <a:srgbClr val="3C3C3C"/>
                </a:solidFill>
                <a:latin typeface="华文黑体_易方达" panose="02010600040101010101" pitchFamily="2" charset="-122"/>
                <a:ea typeface="华文黑体_易方达" panose="02010600040101010101" pitchFamily="2" charset="-122"/>
                <a:cs typeface="华文黑体"/>
              </a:rPr>
              <a:t>CAL(2021-EMNLP)</a:t>
            </a:r>
          </a:p>
          <a:p>
            <a:pPr marL="171450" indent="-171450">
              <a:lnSpc>
                <a:spcPts val="2100"/>
              </a:lnSpc>
              <a:buFont typeface="Arial" panose="020B0604020202020204" pitchFamily="34" charset="0"/>
              <a:buChar char="•"/>
            </a:pPr>
            <a:r>
              <a:rPr lang="en-US" altLang="zh-CN" sz="1200" b="0" dirty="0" err="1">
                <a:solidFill>
                  <a:srgbClr val="3C3C3C"/>
                </a:solidFill>
                <a:latin typeface="华文黑体_易方达" panose="02010600040101010101" pitchFamily="2" charset="-122"/>
                <a:ea typeface="华文黑体_易方达" panose="02010600040101010101" pitchFamily="2" charset="-122"/>
                <a:cs typeface="华文黑体"/>
              </a:rPr>
              <a:t>Alpa</a:t>
            </a:r>
            <a:r>
              <a:rPr lang="en-US" altLang="zh-CN" sz="1200" b="0" dirty="0">
                <a:solidFill>
                  <a:srgbClr val="3C3C3C"/>
                </a:solidFill>
                <a:latin typeface="华文黑体_易方达" panose="02010600040101010101" pitchFamily="2" charset="-122"/>
                <a:ea typeface="华文黑体_易方达" panose="02010600040101010101" pitchFamily="2" charset="-122"/>
                <a:cs typeface="华文黑体"/>
              </a:rPr>
              <a:t>-MIX(2022-CVPR)</a:t>
            </a:r>
            <a:endParaRPr lang="en-US" altLang="zh-CN" sz="1300" b="0" dirty="0">
              <a:solidFill>
                <a:srgbClr val="3C3C3C"/>
              </a:solidFill>
              <a:latin typeface="华文黑体_易方达" panose="02010600040101010101" pitchFamily="2" charset="-122"/>
              <a:ea typeface="华文黑体_易方达" panose="02010600040101010101" pitchFamily="2" charset="-122"/>
              <a:cs typeface="华文黑体"/>
            </a:endParaRPr>
          </a:p>
        </p:txBody>
      </p:sp>
    </p:spTree>
    <p:extLst>
      <p:ext uri="{BB962C8B-B14F-4D97-AF65-F5344CB8AC3E}">
        <p14:creationId xmlns:p14="http://schemas.microsoft.com/office/powerpoint/2010/main" val="645703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标题 3"/>
          <p:cNvSpPr>
            <a:spLocks noGrp="1"/>
          </p:cNvSpPr>
          <p:nvPr>
            <p:ph type="title" idx="4294967295"/>
          </p:nvPr>
        </p:nvSpPr>
        <p:spPr>
          <a:xfrm>
            <a:off x="363151" y="211632"/>
            <a:ext cx="5263926" cy="268047"/>
          </a:xfrm>
          <a:noFill/>
          <a:ln>
            <a:noFill/>
          </a:ln>
        </p:spPr>
        <p:txBody>
          <a:bodyPr vert="horz" wrap="square" lIns="0" tIns="0" rIns="0" bIns="45720" numCol="1" anchor="t" anchorCtr="0" compatLnSpc="1">
            <a:prstTxWarp prst="textNoShape">
              <a:avLst/>
            </a:prstTxWarp>
          </a:bodyPr>
          <a:lstStyle/>
          <a:p>
            <a:r>
              <a:rPr lang="zh-CN" altLang="en-US" sz="2300" b="1" dirty="0">
                <a:latin typeface="华文黑体_易方达" panose="02010600040101010101" pitchFamily="2" charset="-122"/>
                <a:ea typeface="华文黑体_易方达" panose="02010600040101010101" pitchFamily="2" charset="-122"/>
              </a:rPr>
              <a:t>大纲</a:t>
            </a:r>
          </a:p>
        </p:txBody>
      </p:sp>
      <p:sp>
        <p:nvSpPr>
          <p:cNvPr id="14341" name="矩形 4"/>
          <p:cNvSpPr>
            <a:spLocks noChangeArrowheads="1"/>
          </p:cNvSpPr>
          <p:nvPr/>
        </p:nvSpPr>
        <p:spPr bwMode="auto">
          <a:xfrm>
            <a:off x="2034284" y="2063032"/>
            <a:ext cx="5708374" cy="1113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8229" tIns="24115" rIns="48229" bIns="24115">
            <a:spAutoFit/>
          </a:bodyPr>
          <a:lstStyle>
            <a:lvl1pPr marL="342900" indent="-342900" algn="just" defTabSz="812800">
              <a:spcBef>
                <a:spcPct val="20000"/>
              </a:spcBef>
              <a:buClr>
                <a:srgbClr val="003366"/>
              </a:buClr>
              <a:buSzPct val="60000"/>
              <a:buFont typeface="Wingdings" panose="05000000000000000000" pitchFamily="2" charset="2"/>
              <a:buChar char="l"/>
              <a:defRPr sz="2400" b="1">
                <a:solidFill>
                  <a:schemeClr val="tx1"/>
                </a:solidFill>
                <a:latin typeface="楷体_GB2312" pitchFamily="49" charset="-122"/>
                <a:ea typeface="楷体_GB2312" pitchFamily="49" charset="-122"/>
              </a:defRPr>
            </a:lvl1pPr>
            <a:lvl2pPr marL="342900" indent="-342900" algn="just" defTabSz="812800">
              <a:spcBef>
                <a:spcPct val="20000"/>
              </a:spcBef>
              <a:buClr>
                <a:srgbClr val="003366"/>
              </a:buClr>
              <a:buSzPct val="30000"/>
              <a:buFont typeface="Wingdings" panose="05000000000000000000" pitchFamily="2" charset="2"/>
              <a:buChar char="u"/>
              <a:defRPr sz="2200">
                <a:solidFill>
                  <a:schemeClr val="tx1"/>
                </a:solidFill>
                <a:latin typeface="楷体_GB2312" pitchFamily="49" charset="-122"/>
                <a:ea typeface="楷体_GB2312" pitchFamily="49" charset="-122"/>
              </a:defRPr>
            </a:lvl2pPr>
            <a:lvl3pPr marL="1143000" indent="-228600" defTabSz="812800">
              <a:spcBef>
                <a:spcPct val="20000"/>
              </a:spcBef>
              <a:buClr>
                <a:srgbClr val="FF0000"/>
              </a:buClr>
              <a:buSzPct val="45000"/>
              <a:buFont typeface="Monotype Sorts" charset="2"/>
              <a:buChar char="l"/>
              <a:defRPr sz="2000">
                <a:solidFill>
                  <a:schemeClr val="tx1"/>
                </a:solidFill>
                <a:latin typeface="楷体_GB2312" pitchFamily="49" charset="-122"/>
                <a:ea typeface="楷体_GB2312" pitchFamily="49" charset="-122"/>
              </a:defRPr>
            </a:lvl3pPr>
            <a:lvl4pPr marL="1600200" indent="-228600" defTabSz="812800">
              <a:spcBef>
                <a:spcPct val="20000"/>
              </a:spcBef>
              <a:buClr>
                <a:srgbClr val="CC0000"/>
              </a:buClr>
              <a:buSzPct val="100000"/>
              <a:buFont typeface="Symbol" panose="05050102010706020507" pitchFamily="18" charset="2"/>
              <a:buChar char="-"/>
              <a:defRPr>
                <a:solidFill>
                  <a:srgbClr val="003366"/>
                </a:solidFill>
                <a:latin typeface="楷体_GB2312" pitchFamily="49" charset="-122"/>
                <a:ea typeface="楷体_GB2312" pitchFamily="49" charset="-122"/>
              </a:defRPr>
            </a:lvl4pPr>
            <a:lvl5pPr marL="2057400" indent="-228600" defTabSz="812800">
              <a:spcBef>
                <a:spcPct val="20000"/>
              </a:spcBef>
              <a:buClr>
                <a:srgbClr val="FF0000"/>
              </a:buClr>
              <a:buSzPct val="40000"/>
              <a:buFont typeface="Monotype Sorts" charset="2"/>
              <a:buChar char="l"/>
              <a:defRPr sz="1600">
                <a:solidFill>
                  <a:srgbClr val="003366"/>
                </a:solidFill>
                <a:latin typeface="楷体_GB2312" pitchFamily="49" charset="-122"/>
                <a:ea typeface="楷体_GB2312" pitchFamily="49" charset="-122"/>
              </a:defRPr>
            </a:lvl5pPr>
            <a:lvl6pPr marL="25146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6pPr>
            <a:lvl7pPr marL="29718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7pPr>
            <a:lvl8pPr marL="34290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8pPr>
            <a:lvl9pPr marL="38862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9pPr>
          </a:lstStyle>
          <a:p>
            <a:pPr lvl="1" algn="l" defTabSz="457200" eaLnBrk="0" hangingPunct="0">
              <a:lnSpc>
                <a:spcPct val="150000"/>
              </a:lnSpc>
              <a:spcBef>
                <a:spcPts val="0"/>
              </a:spcBef>
              <a:buSzPct val="60000"/>
              <a:buAutoNum type="arabicPeriod"/>
              <a:defRPr/>
            </a:pPr>
            <a:r>
              <a:rPr lang="zh-CN" altLang="en-US" sz="1600" dirty="0">
                <a:solidFill>
                  <a:srgbClr val="3C3C3C"/>
                </a:solidFill>
                <a:latin typeface="华文黑体_易方达" panose="02010600040101010101" pitchFamily="2" charset="-122"/>
                <a:ea typeface="华文黑体_易方达" panose="02010600040101010101" pitchFamily="2" charset="-122"/>
                <a:cs typeface="华文黑体" panose="02010600040101010101" pitchFamily="2" charset="-122"/>
              </a:rPr>
              <a:t>主动学习算法简述</a:t>
            </a:r>
            <a:endParaRPr lang="en-US" altLang="zh-CN" sz="1600" dirty="0">
              <a:solidFill>
                <a:srgbClr val="3C3C3C"/>
              </a:solidFill>
              <a:latin typeface="华文黑体_易方达" panose="02010600040101010101" pitchFamily="2" charset="-122"/>
              <a:ea typeface="华文黑体_易方达" panose="02010600040101010101" pitchFamily="2" charset="-122"/>
              <a:cs typeface="华文黑体" panose="02010600040101010101" pitchFamily="2" charset="-122"/>
            </a:endParaRPr>
          </a:p>
          <a:p>
            <a:pPr lvl="1" algn="l" defTabSz="457200" eaLnBrk="0" hangingPunct="0">
              <a:lnSpc>
                <a:spcPct val="150000"/>
              </a:lnSpc>
              <a:spcBef>
                <a:spcPts val="0"/>
              </a:spcBef>
              <a:buSzPct val="60000"/>
              <a:buAutoNum type="arabicPeriod"/>
              <a:defRPr/>
            </a:pPr>
            <a:r>
              <a:rPr lang="zh-CN" altLang="en-US" sz="1600" dirty="0">
                <a:solidFill>
                  <a:srgbClr val="FF0000"/>
                </a:solidFill>
                <a:latin typeface="华文黑体_易方达" panose="02010600040101010101" pitchFamily="2" charset="-122"/>
                <a:ea typeface="华文黑体_易方达" panose="02010600040101010101" pitchFamily="2" charset="-122"/>
                <a:cs typeface="华文黑体" panose="02010600040101010101" pitchFamily="2" charset="-122"/>
              </a:rPr>
              <a:t>文本插值主动学习算法</a:t>
            </a:r>
            <a:endParaRPr lang="en-US" altLang="zh-CN" sz="1600" dirty="0">
              <a:solidFill>
                <a:srgbClr val="FF0000"/>
              </a:solidFill>
              <a:latin typeface="华文黑体_易方达" panose="02010600040101010101" pitchFamily="2" charset="-122"/>
              <a:ea typeface="华文黑体_易方达" panose="02010600040101010101" pitchFamily="2" charset="-122"/>
              <a:cs typeface="华文黑体" panose="02010600040101010101" pitchFamily="2" charset="-122"/>
            </a:endParaRPr>
          </a:p>
          <a:p>
            <a:pPr lvl="1" algn="l" defTabSz="457200" eaLnBrk="0" hangingPunct="0">
              <a:lnSpc>
                <a:spcPct val="150000"/>
              </a:lnSpc>
              <a:spcBef>
                <a:spcPts val="0"/>
              </a:spcBef>
              <a:buSzPct val="60000"/>
              <a:buAutoNum type="arabicPeriod"/>
              <a:defRPr/>
            </a:pPr>
            <a:r>
              <a:rPr lang="zh-CN" altLang="en-US" sz="1600" dirty="0">
                <a:solidFill>
                  <a:srgbClr val="3C3C3C"/>
                </a:solidFill>
                <a:latin typeface="华文黑体_易方达" panose="02010600040101010101" pitchFamily="2" charset="-122"/>
                <a:ea typeface="华文黑体_易方达" panose="02010600040101010101" pitchFamily="2" charset="-122"/>
                <a:cs typeface="华文黑体" panose="02010600040101010101" pitchFamily="2" charset="-122"/>
              </a:rPr>
              <a:t>针对</a:t>
            </a:r>
            <a:r>
              <a:rPr lang="en-US" altLang="zh-CN" sz="1600" dirty="0">
                <a:solidFill>
                  <a:srgbClr val="3C3C3C"/>
                </a:solidFill>
                <a:latin typeface="华文黑体_易方达" panose="02010600040101010101" pitchFamily="2" charset="-122"/>
                <a:ea typeface="华文黑体_易方达" panose="02010600040101010101" pitchFamily="2" charset="-122"/>
                <a:cs typeface="华文黑体" panose="02010600040101010101" pitchFamily="2" charset="-122"/>
              </a:rPr>
              <a:t>ASR</a:t>
            </a:r>
            <a:r>
              <a:rPr lang="zh-CN" altLang="en-US" sz="1600" dirty="0">
                <a:solidFill>
                  <a:srgbClr val="3C3C3C"/>
                </a:solidFill>
                <a:latin typeface="华文黑体_易方达" panose="02010600040101010101" pitchFamily="2" charset="-122"/>
                <a:ea typeface="华文黑体_易方达" panose="02010600040101010101" pitchFamily="2" charset="-122"/>
                <a:cs typeface="华文黑体" panose="02010600040101010101" pitchFamily="2" charset="-122"/>
              </a:rPr>
              <a:t>文本的语音</a:t>
            </a:r>
            <a:r>
              <a:rPr lang="en-US" altLang="zh-CN" sz="1600" dirty="0">
                <a:solidFill>
                  <a:srgbClr val="3C3C3C"/>
                </a:solidFill>
                <a:latin typeface="华文黑体_易方达" panose="02010600040101010101" pitchFamily="2" charset="-122"/>
                <a:ea typeface="华文黑体_易方达" panose="02010600040101010101" pitchFamily="2" charset="-122"/>
                <a:cs typeface="华文黑体" panose="02010600040101010101" pitchFamily="2" charset="-122"/>
              </a:rPr>
              <a:t>-</a:t>
            </a:r>
            <a:r>
              <a:rPr lang="zh-CN" altLang="en-US" sz="1600" dirty="0">
                <a:solidFill>
                  <a:srgbClr val="3C3C3C"/>
                </a:solidFill>
                <a:latin typeface="华文黑体_易方达" panose="02010600040101010101" pitchFamily="2" charset="-122"/>
                <a:ea typeface="华文黑体_易方达" panose="02010600040101010101" pitchFamily="2" charset="-122"/>
                <a:cs typeface="华文黑体" panose="02010600040101010101" pitchFamily="2" charset="-122"/>
              </a:rPr>
              <a:t>文本模态主动学习算法</a:t>
            </a:r>
            <a:endParaRPr lang="en-US" altLang="zh-CN" sz="1600" dirty="0">
              <a:solidFill>
                <a:srgbClr val="3C3C3C"/>
              </a:solidFill>
              <a:latin typeface="华文黑体_易方达" panose="02010600040101010101" pitchFamily="2" charset="-122"/>
              <a:ea typeface="华文黑体_易方达" panose="02010600040101010101" pitchFamily="2" charset="-122"/>
              <a:cs typeface="华文黑体" panose="02010600040101010101" pitchFamily="2" charset="-122"/>
            </a:endParaRPr>
          </a:p>
        </p:txBody>
      </p:sp>
      <p:pic>
        <p:nvPicPr>
          <p:cNvPr id="2" name="图片 1">
            <a:extLst>
              <a:ext uri="{FF2B5EF4-FFF2-40B4-BE49-F238E27FC236}">
                <a16:creationId xmlns:a16="http://schemas.microsoft.com/office/drawing/2014/main" id="{D9E401A5-8894-6C46-BC86-127D362D4F57}"/>
              </a:ext>
            </a:extLst>
          </p:cNvPr>
          <p:cNvPicPr>
            <a:picLocks noChangeAspect="1"/>
          </p:cNvPicPr>
          <p:nvPr/>
        </p:nvPicPr>
        <p:blipFill>
          <a:blip r:embed="rId2"/>
          <a:stretch>
            <a:fillRect/>
          </a:stretch>
        </p:blipFill>
        <p:spPr>
          <a:xfrm>
            <a:off x="3875015" y="4759546"/>
            <a:ext cx="2157209" cy="354169"/>
          </a:xfrm>
          <a:prstGeom prst="rect">
            <a:avLst/>
          </a:prstGeom>
        </p:spPr>
      </p:pic>
      <p:sp>
        <p:nvSpPr>
          <p:cNvPr id="3" name="矩形 2">
            <a:extLst>
              <a:ext uri="{FF2B5EF4-FFF2-40B4-BE49-F238E27FC236}">
                <a16:creationId xmlns:a16="http://schemas.microsoft.com/office/drawing/2014/main" id="{23DDF155-C97E-3BF7-6963-9F9246C2B548}"/>
              </a:ext>
            </a:extLst>
          </p:cNvPr>
          <p:cNvSpPr/>
          <p:nvPr/>
        </p:nvSpPr>
        <p:spPr bwMode="auto">
          <a:xfrm>
            <a:off x="7207821" y="117393"/>
            <a:ext cx="1639019" cy="50033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6" name="矩形 5">
            <a:extLst>
              <a:ext uri="{FF2B5EF4-FFF2-40B4-BE49-F238E27FC236}">
                <a16:creationId xmlns:a16="http://schemas.microsoft.com/office/drawing/2014/main" id="{20F1FCFA-C68C-BB61-647F-FAF53C7AF48C}"/>
              </a:ext>
            </a:extLst>
          </p:cNvPr>
          <p:cNvSpPr/>
          <p:nvPr/>
        </p:nvSpPr>
        <p:spPr bwMode="auto">
          <a:xfrm>
            <a:off x="323850" y="4759546"/>
            <a:ext cx="1220278" cy="23514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4278523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标题 3"/>
          <p:cNvSpPr>
            <a:spLocks noGrp="1"/>
          </p:cNvSpPr>
          <p:nvPr>
            <p:ph type="title" idx="4294967295"/>
          </p:nvPr>
        </p:nvSpPr>
        <p:spPr>
          <a:xfrm>
            <a:off x="363151" y="211632"/>
            <a:ext cx="5263926" cy="268047"/>
          </a:xfrm>
          <a:noFill/>
          <a:ln>
            <a:noFill/>
          </a:ln>
        </p:spPr>
        <p:txBody>
          <a:bodyPr vert="horz" wrap="square" lIns="0" tIns="0" rIns="0" bIns="45720" numCol="1" anchor="t" anchorCtr="0" compatLnSpc="1">
            <a:prstTxWarp prst="textNoShape">
              <a:avLst/>
            </a:prstTxWarp>
          </a:bodyPr>
          <a:lstStyle/>
          <a:p>
            <a:r>
              <a:rPr lang="en-US" altLang="zh-CN" sz="2300" b="1" dirty="0">
                <a:latin typeface="华文黑体_易方达" panose="02010600040101010101" pitchFamily="2" charset="-122"/>
                <a:ea typeface="华文黑体_易方达" panose="02010600040101010101" pitchFamily="2" charset="-122"/>
              </a:rPr>
              <a:t>Motivation</a:t>
            </a:r>
            <a:endParaRPr lang="zh-CN" altLang="en-US" sz="2300" b="1" dirty="0">
              <a:latin typeface="华文黑体_易方达" panose="02010600040101010101" pitchFamily="2" charset="-122"/>
              <a:ea typeface="华文黑体_易方达" panose="02010600040101010101" pitchFamily="2" charset="-122"/>
            </a:endParaRPr>
          </a:p>
        </p:txBody>
      </p:sp>
      <p:sp>
        <p:nvSpPr>
          <p:cNvPr id="14341" name="矩形 4"/>
          <p:cNvSpPr>
            <a:spLocks noChangeArrowheads="1"/>
          </p:cNvSpPr>
          <p:nvPr/>
        </p:nvSpPr>
        <p:spPr bwMode="auto">
          <a:xfrm>
            <a:off x="239874" y="888473"/>
            <a:ext cx="5708374" cy="354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8229" tIns="24115" rIns="48229" bIns="24115">
            <a:spAutoFit/>
          </a:bodyPr>
          <a:lstStyle>
            <a:lvl1pPr marL="342900" indent="-342900" algn="just" defTabSz="812800">
              <a:spcBef>
                <a:spcPct val="20000"/>
              </a:spcBef>
              <a:buClr>
                <a:srgbClr val="003366"/>
              </a:buClr>
              <a:buSzPct val="60000"/>
              <a:buFont typeface="Wingdings" panose="05000000000000000000" pitchFamily="2" charset="2"/>
              <a:buChar char="l"/>
              <a:defRPr sz="2400" b="1">
                <a:solidFill>
                  <a:schemeClr val="tx1"/>
                </a:solidFill>
                <a:latin typeface="楷体_GB2312" pitchFamily="49" charset="-122"/>
                <a:ea typeface="楷体_GB2312" pitchFamily="49" charset="-122"/>
              </a:defRPr>
            </a:lvl1pPr>
            <a:lvl2pPr marL="342900" indent="-342900" algn="just" defTabSz="812800">
              <a:spcBef>
                <a:spcPct val="20000"/>
              </a:spcBef>
              <a:buClr>
                <a:srgbClr val="003366"/>
              </a:buClr>
              <a:buSzPct val="30000"/>
              <a:buFont typeface="Wingdings" panose="05000000000000000000" pitchFamily="2" charset="2"/>
              <a:buChar char="u"/>
              <a:defRPr sz="2200">
                <a:solidFill>
                  <a:schemeClr val="tx1"/>
                </a:solidFill>
                <a:latin typeface="楷体_GB2312" pitchFamily="49" charset="-122"/>
                <a:ea typeface="楷体_GB2312" pitchFamily="49" charset="-122"/>
              </a:defRPr>
            </a:lvl2pPr>
            <a:lvl3pPr marL="1143000" indent="-228600" defTabSz="812800">
              <a:spcBef>
                <a:spcPct val="20000"/>
              </a:spcBef>
              <a:buClr>
                <a:srgbClr val="FF0000"/>
              </a:buClr>
              <a:buSzPct val="45000"/>
              <a:buFont typeface="Monotype Sorts" charset="2"/>
              <a:buChar char="l"/>
              <a:defRPr sz="2000">
                <a:solidFill>
                  <a:schemeClr val="tx1"/>
                </a:solidFill>
                <a:latin typeface="楷体_GB2312" pitchFamily="49" charset="-122"/>
                <a:ea typeface="楷体_GB2312" pitchFamily="49" charset="-122"/>
              </a:defRPr>
            </a:lvl3pPr>
            <a:lvl4pPr marL="1600200" indent="-228600" defTabSz="812800">
              <a:spcBef>
                <a:spcPct val="20000"/>
              </a:spcBef>
              <a:buClr>
                <a:srgbClr val="CC0000"/>
              </a:buClr>
              <a:buSzPct val="100000"/>
              <a:buFont typeface="Symbol" panose="05050102010706020507" pitchFamily="18" charset="2"/>
              <a:buChar char="-"/>
              <a:defRPr>
                <a:solidFill>
                  <a:srgbClr val="003366"/>
                </a:solidFill>
                <a:latin typeface="楷体_GB2312" pitchFamily="49" charset="-122"/>
                <a:ea typeface="楷体_GB2312" pitchFamily="49" charset="-122"/>
              </a:defRPr>
            </a:lvl4pPr>
            <a:lvl5pPr marL="2057400" indent="-228600" defTabSz="812800">
              <a:spcBef>
                <a:spcPct val="20000"/>
              </a:spcBef>
              <a:buClr>
                <a:srgbClr val="FF0000"/>
              </a:buClr>
              <a:buSzPct val="40000"/>
              <a:buFont typeface="Monotype Sorts" charset="2"/>
              <a:buChar char="l"/>
              <a:defRPr sz="1600">
                <a:solidFill>
                  <a:srgbClr val="003366"/>
                </a:solidFill>
                <a:latin typeface="楷体_GB2312" pitchFamily="49" charset="-122"/>
                <a:ea typeface="楷体_GB2312" pitchFamily="49" charset="-122"/>
              </a:defRPr>
            </a:lvl5pPr>
            <a:lvl6pPr marL="25146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6pPr>
            <a:lvl7pPr marL="29718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7pPr>
            <a:lvl8pPr marL="34290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8pPr>
            <a:lvl9pPr marL="38862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9pPr>
          </a:lstStyle>
          <a:p>
            <a:pPr marL="0" lvl="1" indent="0" algn="l" defTabSz="457200" eaLnBrk="0" hangingPunct="0">
              <a:lnSpc>
                <a:spcPct val="150000"/>
              </a:lnSpc>
              <a:spcBef>
                <a:spcPts val="0"/>
              </a:spcBef>
              <a:buSzPct val="60000"/>
              <a:buNone/>
              <a:defRPr/>
            </a:pPr>
            <a:r>
              <a:rPr lang="en" altLang="zh-CN" sz="1500" dirty="0">
                <a:solidFill>
                  <a:srgbClr val="3C3C3C"/>
                </a:solidFill>
                <a:latin typeface="华文黑体_易方达" panose="02010600040101010101" pitchFamily="2" charset="-122"/>
                <a:ea typeface="华文黑体_易方达" panose="02010600040101010101" pitchFamily="2" charset="-122"/>
                <a:cs typeface="华文黑体" panose="02010600040101010101" pitchFamily="2" charset="-122"/>
              </a:rPr>
              <a:t>Active Learning by Feature Mixing</a:t>
            </a:r>
            <a:endParaRPr lang="zh-CN" altLang="en-US" sz="1500" dirty="0">
              <a:solidFill>
                <a:srgbClr val="3C3C3C"/>
              </a:solidFill>
              <a:latin typeface="华文黑体_易方达" panose="02010600040101010101" pitchFamily="2" charset="-122"/>
              <a:ea typeface="华文黑体_易方达" panose="02010600040101010101" pitchFamily="2" charset="-122"/>
              <a:cs typeface="华文黑体" panose="02010600040101010101" pitchFamily="2" charset="-122"/>
            </a:endParaRPr>
          </a:p>
        </p:txBody>
      </p:sp>
      <p:pic>
        <p:nvPicPr>
          <p:cNvPr id="2" name="图片 1">
            <a:extLst>
              <a:ext uri="{FF2B5EF4-FFF2-40B4-BE49-F238E27FC236}">
                <a16:creationId xmlns:a16="http://schemas.microsoft.com/office/drawing/2014/main" id="{E7B122DC-7374-3D14-26E8-E7D5772FF546}"/>
              </a:ext>
            </a:extLst>
          </p:cNvPr>
          <p:cNvPicPr>
            <a:picLocks noChangeAspect="1"/>
          </p:cNvPicPr>
          <p:nvPr/>
        </p:nvPicPr>
        <p:blipFill>
          <a:blip r:embed="rId2"/>
          <a:stretch>
            <a:fillRect/>
          </a:stretch>
        </p:blipFill>
        <p:spPr>
          <a:xfrm>
            <a:off x="3875015" y="4759546"/>
            <a:ext cx="2157209" cy="354169"/>
          </a:xfrm>
          <a:prstGeom prst="rect">
            <a:avLst/>
          </a:prstGeom>
        </p:spPr>
      </p:pic>
      <p:sp>
        <p:nvSpPr>
          <p:cNvPr id="3" name="矩形 2">
            <a:extLst>
              <a:ext uri="{FF2B5EF4-FFF2-40B4-BE49-F238E27FC236}">
                <a16:creationId xmlns:a16="http://schemas.microsoft.com/office/drawing/2014/main" id="{BB46FB39-44D2-4700-6CF3-6A208CADFD21}"/>
              </a:ext>
            </a:extLst>
          </p:cNvPr>
          <p:cNvSpPr/>
          <p:nvPr/>
        </p:nvSpPr>
        <p:spPr bwMode="auto">
          <a:xfrm>
            <a:off x="7297946" y="203004"/>
            <a:ext cx="1639019" cy="50033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4" name="矩形 3">
            <a:extLst>
              <a:ext uri="{FF2B5EF4-FFF2-40B4-BE49-F238E27FC236}">
                <a16:creationId xmlns:a16="http://schemas.microsoft.com/office/drawing/2014/main" id="{4293F7B6-DBD5-BD63-880D-8B6735A1DB32}"/>
              </a:ext>
            </a:extLst>
          </p:cNvPr>
          <p:cNvSpPr/>
          <p:nvPr/>
        </p:nvSpPr>
        <p:spPr bwMode="auto">
          <a:xfrm>
            <a:off x="323850" y="4759546"/>
            <a:ext cx="1220278" cy="23514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pic>
        <p:nvPicPr>
          <p:cNvPr id="6" name="图片 5">
            <a:extLst>
              <a:ext uri="{FF2B5EF4-FFF2-40B4-BE49-F238E27FC236}">
                <a16:creationId xmlns:a16="http://schemas.microsoft.com/office/drawing/2014/main" id="{ECD584E3-27BF-71BB-9EB0-016DA62CBBE1}"/>
              </a:ext>
            </a:extLst>
          </p:cNvPr>
          <p:cNvPicPr>
            <a:picLocks noChangeAspect="1"/>
          </p:cNvPicPr>
          <p:nvPr/>
        </p:nvPicPr>
        <p:blipFill>
          <a:blip r:embed="rId3"/>
          <a:stretch>
            <a:fillRect/>
          </a:stretch>
        </p:blipFill>
        <p:spPr>
          <a:xfrm>
            <a:off x="3837785" y="1272230"/>
            <a:ext cx="5099180" cy="3340208"/>
          </a:xfrm>
          <a:prstGeom prst="rect">
            <a:avLst/>
          </a:prstGeom>
        </p:spPr>
      </p:pic>
      <p:sp>
        <p:nvSpPr>
          <p:cNvPr id="8" name="文本框 7">
            <a:extLst>
              <a:ext uri="{FF2B5EF4-FFF2-40B4-BE49-F238E27FC236}">
                <a16:creationId xmlns:a16="http://schemas.microsoft.com/office/drawing/2014/main" id="{9B4312C1-3FBF-3416-4953-B429C13F78E8}"/>
              </a:ext>
            </a:extLst>
          </p:cNvPr>
          <p:cNvSpPr txBox="1"/>
          <p:nvPr/>
        </p:nvSpPr>
        <p:spPr>
          <a:xfrm>
            <a:off x="485180" y="1492517"/>
            <a:ext cx="3097776" cy="3382080"/>
          </a:xfrm>
          <a:prstGeom prst="rect">
            <a:avLst/>
          </a:prstGeom>
          <a:noFill/>
        </p:spPr>
        <p:txBody>
          <a:bodyPr wrap="square">
            <a:spAutoFit/>
          </a:bodyPr>
          <a:lstStyle/>
          <a:p>
            <a:pPr>
              <a:lnSpc>
                <a:spcPct val="150000"/>
              </a:lnSpc>
            </a:pPr>
            <a:r>
              <a:rPr lang="zh-CN" altLang="en" sz="1200" dirty="0">
                <a:solidFill>
                  <a:srgbClr val="3C3C3C"/>
                </a:solidFill>
                <a:ea typeface="华文黑体_易方达" panose="02010600040101010101" pitchFamily="2" charset="-122"/>
              </a:rPr>
              <a:t>目标</a:t>
            </a:r>
            <a:r>
              <a:rPr lang="zh-CN" altLang="en-US" sz="1200" dirty="0">
                <a:solidFill>
                  <a:srgbClr val="3C3C3C"/>
                </a:solidFill>
                <a:ea typeface="华文黑体_易方达" panose="02010600040101010101" pitchFamily="2" charset="-122"/>
              </a:rPr>
              <a:t>：为迅速提升模型性能，筛选出</a:t>
            </a:r>
            <a:r>
              <a:rPr lang="zh-CN" altLang="en-US" sz="1200" dirty="0">
                <a:solidFill>
                  <a:srgbClr val="FF0000"/>
                </a:solidFill>
                <a:ea typeface="华文黑体_易方达" panose="02010600040101010101" pitchFamily="2" charset="-122"/>
              </a:rPr>
              <a:t>包含新特征（模型未曾见过）</a:t>
            </a:r>
            <a:r>
              <a:rPr lang="zh-CN" altLang="en-US" sz="1200" dirty="0">
                <a:solidFill>
                  <a:srgbClr val="3C3C3C"/>
                </a:solidFill>
                <a:ea typeface="华文黑体_易方达" panose="02010600040101010101" pitchFamily="2" charset="-122"/>
              </a:rPr>
              <a:t>的样本。</a:t>
            </a:r>
            <a:endParaRPr lang="en-US" altLang="zh-CN" sz="1200" dirty="0">
              <a:solidFill>
                <a:srgbClr val="3C3C3C"/>
              </a:solidFill>
              <a:ea typeface="华文黑体_易方达" panose="02010600040101010101" pitchFamily="2" charset="-122"/>
            </a:endParaRPr>
          </a:p>
          <a:p>
            <a:pPr>
              <a:lnSpc>
                <a:spcPct val="150000"/>
              </a:lnSpc>
            </a:pPr>
            <a:endParaRPr lang="en-US" altLang="zh-CN" sz="1200" dirty="0">
              <a:solidFill>
                <a:srgbClr val="3C3C3C"/>
              </a:solidFill>
              <a:ea typeface="华文黑体_易方达" panose="02010600040101010101" pitchFamily="2" charset="-122"/>
            </a:endParaRPr>
          </a:p>
          <a:p>
            <a:pPr>
              <a:lnSpc>
                <a:spcPct val="150000"/>
              </a:lnSpc>
            </a:pPr>
            <a:r>
              <a:rPr lang="zh-CN" altLang="en-US" sz="1200" dirty="0">
                <a:solidFill>
                  <a:srgbClr val="3C3C3C"/>
                </a:solidFill>
                <a:ea typeface="华文黑体_易方达" panose="02010600040101010101" pitchFamily="2" charset="-122"/>
              </a:rPr>
              <a:t>做法：将未标注样本的特征向量，分别与不同类已标注样本的特征向量做线性插值，然后预测。如果预测结果不一致，则说明该样本可能包含新特征。</a:t>
            </a:r>
            <a:endParaRPr lang="en-US" altLang="zh-CN" sz="1200" dirty="0">
              <a:solidFill>
                <a:srgbClr val="3C3C3C"/>
              </a:solidFill>
              <a:ea typeface="华文黑体_易方达" panose="02010600040101010101" pitchFamily="2" charset="-122"/>
            </a:endParaRPr>
          </a:p>
          <a:p>
            <a:pPr>
              <a:lnSpc>
                <a:spcPct val="150000"/>
              </a:lnSpc>
            </a:pPr>
            <a:endParaRPr lang="en-US" altLang="zh-CN" sz="1200" dirty="0">
              <a:solidFill>
                <a:srgbClr val="3C3C3C"/>
              </a:solidFill>
              <a:ea typeface="华文黑体_易方达" panose="02010600040101010101" pitchFamily="2" charset="-122"/>
            </a:endParaRPr>
          </a:p>
          <a:p>
            <a:pPr>
              <a:lnSpc>
                <a:spcPct val="150000"/>
              </a:lnSpc>
            </a:pPr>
            <a:r>
              <a:rPr lang="zh-CN" altLang="en-US" sz="1200" dirty="0">
                <a:solidFill>
                  <a:srgbClr val="3C3C3C"/>
                </a:solidFill>
                <a:ea typeface="华文黑体_易方达" panose="02010600040101010101" pitchFamily="2" charset="-122"/>
              </a:rPr>
              <a:t>问题：候选集样本数量可能远大于每一轮次标注的数量</a:t>
            </a:r>
            <a:r>
              <a:rPr lang="en-US" altLang="zh-CN" sz="1200" dirty="0">
                <a:solidFill>
                  <a:srgbClr val="3C3C3C"/>
                </a:solidFill>
                <a:ea typeface="华文黑体_易方达" panose="02010600040101010101" pitchFamily="2" charset="-122"/>
              </a:rPr>
              <a:t>k</a:t>
            </a:r>
            <a:r>
              <a:rPr lang="zh-CN" altLang="en-US" sz="1200" dirty="0">
                <a:solidFill>
                  <a:srgbClr val="3C3C3C"/>
                </a:solidFill>
                <a:ea typeface="华文黑体_易方达" panose="02010600040101010101" pitchFamily="2" charset="-122"/>
              </a:rPr>
              <a:t>，原文中使用</a:t>
            </a:r>
            <a:r>
              <a:rPr lang="en-US" altLang="zh-CN" sz="1200" dirty="0">
                <a:solidFill>
                  <a:srgbClr val="3C3C3C"/>
                </a:solidFill>
                <a:ea typeface="华文黑体_易方达" panose="02010600040101010101" pitchFamily="2" charset="-122"/>
              </a:rPr>
              <a:t>k-means</a:t>
            </a:r>
            <a:r>
              <a:rPr lang="zh-CN" altLang="en-US" sz="1200" dirty="0">
                <a:solidFill>
                  <a:srgbClr val="3C3C3C"/>
                </a:solidFill>
                <a:ea typeface="华文黑体_易方达" panose="02010600040101010101" pitchFamily="2" charset="-122"/>
              </a:rPr>
              <a:t>聚了一下，需要进行第二阶段筛选的设计。</a:t>
            </a:r>
            <a:br>
              <a:rPr lang="en" altLang="zh-CN" sz="1200" dirty="0">
                <a:solidFill>
                  <a:srgbClr val="3C3C3C"/>
                </a:solidFill>
                <a:ea typeface="华文黑体_易方达" panose="02010600040101010101" pitchFamily="2" charset="-122"/>
              </a:rPr>
            </a:br>
            <a:endParaRPr lang="en" altLang="zh-CN" sz="1200" dirty="0">
              <a:solidFill>
                <a:srgbClr val="3C3C3C"/>
              </a:solidFill>
              <a:ea typeface="华文黑体_易方达" panose="02010600040101010101" pitchFamily="2" charset="-122"/>
            </a:endParaRPr>
          </a:p>
        </p:txBody>
      </p:sp>
      <p:sp>
        <p:nvSpPr>
          <p:cNvPr id="5" name="矩形 4">
            <a:extLst>
              <a:ext uri="{FF2B5EF4-FFF2-40B4-BE49-F238E27FC236}">
                <a16:creationId xmlns:a16="http://schemas.microsoft.com/office/drawing/2014/main" id="{7C16F33A-DD58-AD4B-6499-87CB56CFFBF7}"/>
              </a:ext>
            </a:extLst>
          </p:cNvPr>
          <p:cNvSpPr/>
          <p:nvPr/>
        </p:nvSpPr>
        <p:spPr bwMode="auto">
          <a:xfrm>
            <a:off x="6951306" y="3629608"/>
            <a:ext cx="1436914" cy="559837"/>
          </a:xfrm>
          <a:prstGeom prst="rect">
            <a:avLst/>
          </a:prstGeom>
          <a:noFill/>
          <a:ln w="28575" cap="flat" cmpd="sng" algn="ctr">
            <a:solidFill>
              <a:srgbClr val="FF0000"/>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596189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标题 3"/>
          <p:cNvSpPr>
            <a:spLocks noGrp="1"/>
          </p:cNvSpPr>
          <p:nvPr>
            <p:ph type="title" idx="4294967295"/>
          </p:nvPr>
        </p:nvSpPr>
        <p:spPr>
          <a:xfrm>
            <a:off x="363151" y="211632"/>
            <a:ext cx="5263926" cy="268047"/>
          </a:xfrm>
          <a:noFill/>
          <a:ln>
            <a:noFill/>
          </a:ln>
        </p:spPr>
        <p:txBody>
          <a:bodyPr vert="horz" wrap="square" lIns="0" tIns="0" rIns="0" bIns="45720" numCol="1" anchor="t" anchorCtr="0" compatLnSpc="1">
            <a:prstTxWarp prst="textNoShape">
              <a:avLst/>
            </a:prstTxWarp>
          </a:bodyPr>
          <a:lstStyle/>
          <a:p>
            <a:r>
              <a:rPr lang="en-US" altLang="zh-CN" sz="2300" b="1" dirty="0">
                <a:latin typeface="华文黑体_易方达" panose="02010600040101010101" pitchFamily="2" charset="-122"/>
                <a:ea typeface="华文黑体_易方达" panose="02010600040101010101" pitchFamily="2" charset="-122"/>
              </a:rPr>
              <a:t>Motivation</a:t>
            </a:r>
            <a:endParaRPr lang="zh-CN" altLang="en-US" sz="2300" b="1" dirty="0">
              <a:latin typeface="华文黑体_易方达" panose="02010600040101010101" pitchFamily="2" charset="-122"/>
              <a:ea typeface="华文黑体_易方达" panose="02010600040101010101" pitchFamily="2" charset="-122"/>
            </a:endParaRPr>
          </a:p>
        </p:txBody>
      </p:sp>
      <p:sp>
        <p:nvSpPr>
          <p:cNvPr id="14341" name="矩形 4"/>
          <p:cNvSpPr>
            <a:spLocks noChangeArrowheads="1"/>
          </p:cNvSpPr>
          <p:nvPr/>
        </p:nvSpPr>
        <p:spPr bwMode="auto">
          <a:xfrm>
            <a:off x="239874" y="888473"/>
            <a:ext cx="5708374" cy="354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8229" tIns="24115" rIns="48229" bIns="24115">
            <a:spAutoFit/>
          </a:bodyPr>
          <a:lstStyle>
            <a:lvl1pPr marL="342900" indent="-342900" algn="just" defTabSz="812800">
              <a:spcBef>
                <a:spcPct val="20000"/>
              </a:spcBef>
              <a:buClr>
                <a:srgbClr val="003366"/>
              </a:buClr>
              <a:buSzPct val="60000"/>
              <a:buFont typeface="Wingdings" panose="05000000000000000000" pitchFamily="2" charset="2"/>
              <a:buChar char="l"/>
              <a:defRPr sz="2400" b="1">
                <a:solidFill>
                  <a:schemeClr val="tx1"/>
                </a:solidFill>
                <a:latin typeface="楷体_GB2312" pitchFamily="49" charset="-122"/>
                <a:ea typeface="楷体_GB2312" pitchFamily="49" charset="-122"/>
              </a:defRPr>
            </a:lvl1pPr>
            <a:lvl2pPr marL="342900" indent="-342900" algn="just" defTabSz="812800">
              <a:spcBef>
                <a:spcPct val="20000"/>
              </a:spcBef>
              <a:buClr>
                <a:srgbClr val="003366"/>
              </a:buClr>
              <a:buSzPct val="30000"/>
              <a:buFont typeface="Wingdings" panose="05000000000000000000" pitchFamily="2" charset="2"/>
              <a:buChar char="u"/>
              <a:defRPr sz="2200">
                <a:solidFill>
                  <a:schemeClr val="tx1"/>
                </a:solidFill>
                <a:latin typeface="楷体_GB2312" pitchFamily="49" charset="-122"/>
                <a:ea typeface="楷体_GB2312" pitchFamily="49" charset="-122"/>
              </a:defRPr>
            </a:lvl2pPr>
            <a:lvl3pPr marL="1143000" indent="-228600" defTabSz="812800">
              <a:spcBef>
                <a:spcPct val="20000"/>
              </a:spcBef>
              <a:buClr>
                <a:srgbClr val="FF0000"/>
              </a:buClr>
              <a:buSzPct val="45000"/>
              <a:buFont typeface="Monotype Sorts" charset="2"/>
              <a:buChar char="l"/>
              <a:defRPr sz="2000">
                <a:solidFill>
                  <a:schemeClr val="tx1"/>
                </a:solidFill>
                <a:latin typeface="楷体_GB2312" pitchFamily="49" charset="-122"/>
                <a:ea typeface="楷体_GB2312" pitchFamily="49" charset="-122"/>
              </a:defRPr>
            </a:lvl3pPr>
            <a:lvl4pPr marL="1600200" indent="-228600" defTabSz="812800">
              <a:spcBef>
                <a:spcPct val="20000"/>
              </a:spcBef>
              <a:buClr>
                <a:srgbClr val="CC0000"/>
              </a:buClr>
              <a:buSzPct val="100000"/>
              <a:buFont typeface="Symbol" panose="05050102010706020507" pitchFamily="18" charset="2"/>
              <a:buChar char="-"/>
              <a:defRPr>
                <a:solidFill>
                  <a:srgbClr val="003366"/>
                </a:solidFill>
                <a:latin typeface="楷体_GB2312" pitchFamily="49" charset="-122"/>
                <a:ea typeface="楷体_GB2312" pitchFamily="49" charset="-122"/>
              </a:defRPr>
            </a:lvl4pPr>
            <a:lvl5pPr marL="2057400" indent="-228600" defTabSz="812800">
              <a:spcBef>
                <a:spcPct val="20000"/>
              </a:spcBef>
              <a:buClr>
                <a:srgbClr val="FF0000"/>
              </a:buClr>
              <a:buSzPct val="40000"/>
              <a:buFont typeface="Monotype Sorts" charset="2"/>
              <a:buChar char="l"/>
              <a:defRPr sz="1600">
                <a:solidFill>
                  <a:srgbClr val="003366"/>
                </a:solidFill>
                <a:latin typeface="楷体_GB2312" pitchFamily="49" charset="-122"/>
                <a:ea typeface="楷体_GB2312" pitchFamily="49" charset="-122"/>
              </a:defRPr>
            </a:lvl5pPr>
            <a:lvl6pPr marL="25146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6pPr>
            <a:lvl7pPr marL="29718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7pPr>
            <a:lvl8pPr marL="34290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8pPr>
            <a:lvl9pPr marL="38862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9pPr>
          </a:lstStyle>
          <a:p>
            <a:pPr marL="0" lvl="1" indent="0" algn="l" defTabSz="457200" eaLnBrk="0" hangingPunct="0">
              <a:lnSpc>
                <a:spcPct val="150000"/>
              </a:lnSpc>
              <a:spcBef>
                <a:spcPts val="0"/>
              </a:spcBef>
              <a:buSzPct val="60000"/>
              <a:buNone/>
              <a:defRPr/>
            </a:pPr>
            <a:r>
              <a:rPr lang="en" altLang="zh-CN" sz="1500" dirty="0">
                <a:solidFill>
                  <a:srgbClr val="3C3C3C"/>
                </a:solidFill>
                <a:latin typeface="华文黑体_易方达" panose="02010600040101010101" pitchFamily="2" charset="-122"/>
                <a:ea typeface="华文黑体_易方达" panose="02010600040101010101" pitchFamily="2" charset="-122"/>
                <a:cs typeface="华文黑体" panose="02010600040101010101" pitchFamily="2" charset="-122"/>
              </a:rPr>
              <a:t>Active Learning by Feature Mixing</a:t>
            </a:r>
            <a:endParaRPr lang="zh-CN" altLang="en-US" sz="1500" dirty="0">
              <a:solidFill>
                <a:srgbClr val="3C3C3C"/>
              </a:solidFill>
              <a:latin typeface="华文黑体_易方达" panose="02010600040101010101" pitchFamily="2" charset="-122"/>
              <a:ea typeface="华文黑体_易方达" panose="02010600040101010101" pitchFamily="2" charset="-122"/>
              <a:cs typeface="华文黑体" panose="02010600040101010101" pitchFamily="2" charset="-122"/>
            </a:endParaRPr>
          </a:p>
        </p:txBody>
      </p:sp>
      <p:pic>
        <p:nvPicPr>
          <p:cNvPr id="2" name="图片 1">
            <a:extLst>
              <a:ext uri="{FF2B5EF4-FFF2-40B4-BE49-F238E27FC236}">
                <a16:creationId xmlns:a16="http://schemas.microsoft.com/office/drawing/2014/main" id="{E7B122DC-7374-3D14-26E8-E7D5772FF546}"/>
              </a:ext>
            </a:extLst>
          </p:cNvPr>
          <p:cNvPicPr>
            <a:picLocks noChangeAspect="1"/>
          </p:cNvPicPr>
          <p:nvPr/>
        </p:nvPicPr>
        <p:blipFill>
          <a:blip r:embed="rId2"/>
          <a:stretch>
            <a:fillRect/>
          </a:stretch>
        </p:blipFill>
        <p:spPr>
          <a:xfrm>
            <a:off x="3875015" y="4759546"/>
            <a:ext cx="2157209" cy="354169"/>
          </a:xfrm>
          <a:prstGeom prst="rect">
            <a:avLst/>
          </a:prstGeom>
        </p:spPr>
      </p:pic>
      <p:sp>
        <p:nvSpPr>
          <p:cNvPr id="3" name="矩形 2">
            <a:extLst>
              <a:ext uri="{FF2B5EF4-FFF2-40B4-BE49-F238E27FC236}">
                <a16:creationId xmlns:a16="http://schemas.microsoft.com/office/drawing/2014/main" id="{BB46FB39-44D2-4700-6CF3-6A208CADFD21}"/>
              </a:ext>
            </a:extLst>
          </p:cNvPr>
          <p:cNvSpPr/>
          <p:nvPr/>
        </p:nvSpPr>
        <p:spPr bwMode="auto">
          <a:xfrm>
            <a:off x="7297946" y="203004"/>
            <a:ext cx="1639019" cy="50033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4" name="矩形 3">
            <a:extLst>
              <a:ext uri="{FF2B5EF4-FFF2-40B4-BE49-F238E27FC236}">
                <a16:creationId xmlns:a16="http://schemas.microsoft.com/office/drawing/2014/main" id="{4293F7B6-DBD5-BD63-880D-8B6735A1DB32}"/>
              </a:ext>
            </a:extLst>
          </p:cNvPr>
          <p:cNvSpPr/>
          <p:nvPr/>
        </p:nvSpPr>
        <p:spPr bwMode="auto">
          <a:xfrm>
            <a:off x="323850" y="4759546"/>
            <a:ext cx="1220278" cy="23514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pic>
        <p:nvPicPr>
          <p:cNvPr id="18" name="图片 17">
            <a:extLst>
              <a:ext uri="{FF2B5EF4-FFF2-40B4-BE49-F238E27FC236}">
                <a16:creationId xmlns:a16="http://schemas.microsoft.com/office/drawing/2014/main" id="{AFDC96D9-41E5-7232-EC31-D44C4689FC2D}"/>
              </a:ext>
            </a:extLst>
          </p:cNvPr>
          <p:cNvPicPr>
            <a:picLocks noChangeAspect="1"/>
          </p:cNvPicPr>
          <p:nvPr/>
        </p:nvPicPr>
        <p:blipFill>
          <a:blip r:embed="rId3"/>
          <a:stretch>
            <a:fillRect/>
          </a:stretch>
        </p:blipFill>
        <p:spPr>
          <a:xfrm>
            <a:off x="928396" y="1743496"/>
            <a:ext cx="7077269" cy="2718482"/>
          </a:xfrm>
          <a:prstGeom prst="rect">
            <a:avLst/>
          </a:prstGeom>
        </p:spPr>
      </p:pic>
      <p:sp>
        <p:nvSpPr>
          <p:cNvPr id="19" name="矩形 4">
            <a:extLst>
              <a:ext uri="{FF2B5EF4-FFF2-40B4-BE49-F238E27FC236}">
                <a16:creationId xmlns:a16="http://schemas.microsoft.com/office/drawing/2014/main" id="{B18BBFC3-4757-296B-BFEC-3178895C8006}"/>
              </a:ext>
            </a:extLst>
          </p:cNvPr>
          <p:cNvSpPr>
            <a:spLocks noChangeArrowheads="1"/>
          </p:cNvSpPr>
          <p:nvPr/>
        </p:nvSpPr>
        <p:spPr bwMode="auto">
          <a:xfrm>
            <a:off x="272441" y="1299557"/>
            <a:ext cx="5708374" cy="292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8229" tIns="24115" rIns="48229" bIns="24115">
            <a:spAutoFit/>
          </a:bodyPr>
          <a:lstStyle>
            <a:lvl1pPr marL="342900" indent="-342900" algn="just" defTabSz="812800">
              <a:spcBef>
                <a:spcPct val="20000"/>
              </a:spcBef>
              <a:buClr>
                <a:srgbClr val="003366"/>
              </a:buClr>
              <a:buSzPct val="60000"/>
              <a:buFont typeface="Wingdings" panose="05000000000000000000" pitchFamily="2" charset="2"/>
              <a:buChar char="l"/>
              <a:defRPr sz="2400" b="1">
                <a:solidFill>
                  <a:schemeClr val="tx1"/>
                </a:solidFill>
                <a:latin typeface="楷体_GB2312" pitchFamily="49" charset="-122"/>
                <a:ea typeface="楷体_GB2312" pitchFamily="49" charset="-122"/>
              </a:defRPr>
            </a:lvl1pPr>
            <a:lvl2pPr marL="342900" indent="-342900" algn="just" defTabSz="812800">
              <a:spcBef>
                <a:spcPct val="20000"/>
              </a:spcBef>
              <a:buClr>
                <a:srgbClr val="003366"/>
              </a:buClr>
              <a:buSzPct val="30000"/>
              <a:buFont typeface="Wingdings" panose="05000000000000000000" pitchFamily="2" charset="2"/>
              <a:buChar char="u"/>
              <a:defRPr sz="2200">
                <a:solidFill>
                  <a:schemeClr val="tx1"/>
                </a:solidFill>
                <a:latin typeface="楷体_GB2312" pitchFamily="49" charset="-122"/>
                <a:ea typeface="楷体_GB2312" pitchFamily="49" charset="-122"/>
              </a:defRPr>
            </a:lvl2pPr>
            <a:lvl3pPr marL="1143000" indent="-228600" defTabSz="812800">
              <a:spcBef>
                <a:spcPct val="20000"/>
              </a:spcBef>
              <a:buClr>
                <a:srgbClr val="FF0000"/>
              </a:buClr>
              <a:buSzPct val="45000"/>
              <a:buFont typeface="Monotype Sorts" charset="2"/>
              <a:buChar char="l"/>
              <a:defRPr sz="2000">
                <a:solidFill>
                  <a:schemeClr val="tx1"/>
                </a:solidFill>
                <a:latin typeface="楷体_GB2312" pitchFamily="49" charset="-122"/>
                <a:ea typeface="楷体_GB2312" pitchFamily="49" charset="-122"/>
              </a:defRPr>
            </a:lvl3pPr>
            <a:lvl4pPr marL="1600200" indent="-228600" defTabSz="812800">
              <a:spcBef>
                <a:spcPct val="20000"/>
              </a:spcBef>
              <a:buClr>
                <a:srgbClr val="CC0000"/>
              </a:buClr>
              <a:buSzPct val="100000"/>
              <a:buFont typeface="Symbol" panose="05050102010706020507" pitchFamily="18" charset="2"/>
              <a:buChar char="-"/>
              <a:defRPr>
                <a:solidFill>
                  <a:srgbClr val="003366"/>
                </a:solidFill>
                <a:latin typeface="楷体_GB2312" pitchFamily="49" charset="-122"/>
                <a:ea typeface="楷体_GB2312" pitchFamily="49" charset="-122"/>
              </a:defRPr>
            </a:lvl4pPr>
            <a:lvl5pPr marL="2057400" indent="-228600" defTabSz="812800">
              <a:spcBef>
                <a:spcPct val="20000"/>
              </a:spcBef>
              <a:buClr>
                <a:srgbClr val="FF0000"/>
              </a:buClr>
              <a:buSzPct val="40000"/>
              <a:buFont typeface="Monotype Sorts" charset="2"/>
              <a:buChar char="l"/>
              <a:defRPr sz="1600">
                <a:solidFill>
                  <a:srgbClr val="003366"/>
                </a:solidFill>
                <a:latin typeface="楷体_GB2312" pitchFamily="49" charset="-122"/>
                <a:ea typeface="楷体_GB2312" pitchFamily="49" charset="-122"/>
              </a:defRPr>
            </a:lvl5pPr>
            <a:lvl6pPr marL="25146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6pPr>
            <a:lvl7pPr marL="29718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7pPr>
            <a:lvl8pPr marL="34290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8pPr>
            <a:lvl9pPr marL="38862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9pPr>
          </a:lstStyle>
          <a:p>
            <a:pPr marL="0" lvl="1" indent="0" algn="l" defTabSz="457200" eaLnBrk="0" hangingPunct="0">
              <a:lnSpc>
                <a:spcPct val="150000"/>
              </a:lnSpc>
              <a:spcBef>
                <a:spcPts val="0"/>
              </a:spcBef>
              <a:buSzPct val="60000"/>
              <a:buNone/>
              <a:defRPr/>
            </a:pPr>
            <a:r>
              <a:rPr lang="zh-CN" altLang="en" sz="1200" dirty="0">
                <a:solidFill>
                  <a:srgbClr val="3C3C3C"/>
                </a:solidFill>
                <a:latin typeface="Arial" charset="0"/>
                <a:ea typeface="华文黑体_易方达" panose="02010600040101010101" pitchFamily="2" charset="-122"/>
              </a:rPr>
              <a:t>将</a:t>
            </a:r>
            <a:r>
              <a:rPr lang="zh-CN" altLang="en-US" sz="1200" dirty="0">
                <a:solidFill>
                  <a:srgbClr val="3C3C3C"/>
                </a:solidFill>
                <a:latin typeface="Arial" charset="0"/>
                <a:ea typeface="华文黑体_易方达" panose="02010600040101010101" pitchFamily="2" charset="-122"/>
              </a:rPr>
              <a:t>第二阶段的</a:t>
            </a:r>
            <a:r>
              <a:rPr lang="en-US" altLang="zh-CN" sz="1200" dirty="0">
                <a:solidFill>
                  <a:srgbClr val="3C3C3C"/>
                </a:solidFill>
                <a:latin typeface="Arial" charset="0"/>
                <a:ea typeface="华文黑体_易方达" panose="02010600040101010101" pitchFamily="2" charset="-122"/>
              </a:rPr>
              <a:t>k-means</a:t>
            </a:r>
            <a:r>
              <a:rPr lang="zh-CN" altLang="en-US" sz="1200" dirty="0">
                <a:solidFill>
                  <a:srgbClr val="3C3C3C"/>
                </a:solidFill>
                <a:latin typeface="Arial" charset="0"/>
                <a:ea typeface="华文黑体_易方达" panose="02010600040101010101" pitchFamily="2" charset="-122"/>
              </a:rPr>
              <a:t>聚类直接替换为随机挑选，发现随机挑选的效果更好。</a:t>
            </a:r>
          </a:p>
        </p:txBody>
      </p:sp>
    </p:spTree>
    <p:extLst>
      <p:ext uri="{BB962C8B-B14F-4D97-AF65-F5344CB8AC3E}">
        <p14:creationId xmlns:p14="http://schemas.microsoft.com/office/powerpoint/2010/main" val="382761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标题 3"/>
          <p:cNvSpPr>
            <a:spLocks noGrp="1"/>
          </p:cNvSpPr>
          <p:nvPr>
            <p:ph type="title" idx="4294967295"/>
          </p:nvPr>
        </p:nvSpPr>
        <p:spPr>
          <a:xfrm>
            <a:off x="363151" y="211632"/>
            <a:ext cx="5263926" cy="268047"/>
          </a:xfrm>
          <a:noFill/>
          <a:ln>
            <a:noFill/>
          </a:ln>
        </p:spPr>
        <p:txBody>
          <a:bodyPr vert="horz" wrap="square" lIns="0" tIns="0" rIns="0" bIns="45720" numCol="1" anchor="t" anchorCtr="0" compatLnSpc="1">
            <a:prstTxWarp prst="textNoShape">
              <a:avLst/>
            </a:prstTxWarp>
          </a:bodyPr>
          <a:lstStyle/>
          <a:p>
            <a:r>
              <a:rPr lang="en-US" altLang="zh-CN" sz="2300" b="1" dirty="0">
                <a:latin typeface="华文黑体_易方达" panose="02010600040101010101" pitchFamily="2" charset="-122"/>
                <a:ea typeface="华文黑体_易方达" panose="02010600040101010101" pitchFamily="2" charset="-122"/>
              </a:rPr>
              <a:t>Methodology</a:t>
            </a:r>
            <a:endParaRPr lang="zh-CN" altLang="en-US" sz="2300" b="1" dirty="0">
              <a:latin typeface="华文黑体_易方达" panose="02010600040101010101" pitchFamily="2" charset="-122"/>
              <a:ea typeface="华文黑体_易方达" panose="02010600040101010101" pitchFamily="2" charset="-122"/>
            </a:endParaRPr>
          </a:p>
        </p:txBody>
      </p:sp>
      <p:pic>
        <p:nvPicPr>
          <p:cNvPr id="2" name="图片 1">
            <a:extLst>
              <a:ext uri="{FF2B5EF4-FFF2-40B4-BE49-F238E27FC236}">
                <a16:creationId xmlns:a16="http://schemas.microsoft.com/office/drawing/2014/main" id="{E7B122DC-7374-3D14-26E8-E7D5772FF546}"/>
              </a:ext>
            </a:extLst>
          </p:cNvPr>
          <p:cNvPicPr>
            <a:picLocks noChangeAspect="1"/>
          </p:cNvPicPr>
          <p:nvPr/>
        </p:nvPicPr>
        <p:blipFill>
          <a:blip r:embed="rId2"/>
          <a:stretch>
            <a:fillRect/>
          </a:stretch>
        </p:blipFill>
        <p:spPr>
          <a:xfrm>
            <a:off x="3875015" y="4759546"/>
            <a:ext cx="2157209" cy="354169"/>
          </a:xfrm>
          <a:prstGeom prst="rect">
            <a:avLst/>
          </a:prstGeom>
        </p:spPr>
      </p:pic>
      <p:sp>
        <p:nvSpPr>
          <p:cNvPr id="3" name="矩形 2">
            <a:extLst>
              <a:ext uri="{FF2B5EF4-FFF2-40B4-BE49-F238E27FC236}">
                <a16:creationId xmlns:a16="http://schemas.microsoft.com/office/drawing/2014/main" id="{BB46FB39-44D2-4700-6CF3-6A208CADFD21}"/>
              </a:ext>
            </a:extLst>
          </p:cNvPr>
          <p:cNvSpPr/>
          <p:nvPr/>
        </p:nvSpPr>
        <p:spPr bwMode="auto">
          <a:xfrm>
            <a:off x="7297946" y="203004"/>
            <a:ext cx="1639019" cy="50033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4" name="矩形 3">
            <a:extLst>
              <a:ext uri="{FF2B5EF4-FFF2-40B4-BE49-F238E27FC236}">
                <a16:creationId xmlns:a16="http://schemas.microsoft.com/office/drawing/2014/main" id="{4293F7B6-DBD5-BD63-880D-8B6735A1DB32}"/>
              </a:ext>
            </a:extLst>
          </p:cNvPr>
          <p:cNvSpPr/>
          <p:nvPr/>
        </p:nvSpPr>
        <p:spPr bwMode="auto">
          <a:xfrm>
            <a:off x="323850" y="4759546"/>
            <a:ext cx="1220278" cy="23514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5" name="矩形 4">
            <a:extLst>
              <a:ext uri="{FF2B5EF4-FFF2-40B4-BE49-F238E27FC236}">
                <a16:creationId xmlns:a16="http://schemas.microsoft.com/office/drawing/2014/main" id="{D1AE8EEA-1665-F348-5A85-9B94BD73C7ED}"/>
              </a:ext>
            </a:extLst>
          </p:cNvPr>
          <p:cNvSpPr>
            <a:spLocks noChangeArrowheads="1"/>
          </p:cNvSpPr>
          <p:nvPr/>
        </p:nvSpPr>
        <p:spPr bwMode="auto">
          <a:xfrm>
            <a:off x="239874" y="888473"/>
            <a:ext cx="6552812" cy="354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8229" tIns="24115" rIns="48229" bIns="24115">
            <a:spAutoFit/>
          </a:bodyPr>
          <a:lstStyle>
            <a:lvl1pPr marL="342900" indent="-342900" algn="just" defTabSz="812800">
              <a:spcBef>
                <a:spcPct val="20000"/>
              </a:spcBef>
              <a:buClr>
                <a:srgbClr val="003366"/>
              </a:buClr>
              <a:buSzPct val="60000"/>
              <a:buFont typeface="Wingdings" panose="05000000000000000000" pitchFamily="2" charset="2"/>
              <a:buChar char="l"/>
              <a:defRPr sz="2400" b="1">
                <a:solidFill>
                  <a:schemeClr val="tx1"/>
                </a:solidFill>
                <a:latin typeface="楷体_GB2312" pitchFamily="49" charset="-122"/>
                <a:ea typeface="楷体_GB2312" pitchFamily="49" charset="-122"/>
              </a:defRPr>
            </a:lvl1pPr>
            <a:lvl2pPr marL="342900" indent="-342900" algn="just" defTabSz="812800">
              <a:spcBef>
                <a:spcPct val="20000"/>
              </a:spcBef>
              <a:buClr>
                <a:srgbClr val="003366"/>
              </a:buClr>
              <a:buSzPct val="30000"/>
              <a:buFont typeface="Wingdings" panose="05000000000000000000" pitchFamily="2" charset="2"/>
              <a:buChar char="u"/>
              <a:defRPr sz="2200">
                <a:solidFill>
                  <a:schemeClr val="tx1"/>
                </a:solidFill>
                <a:latin typeface="楷体_GB2312" pitchFamily="49" charset="-122"/>
                <a:ea typeface="楷体_GB2312" pitchFamily="49" charset="-122"/>
              </a:defRPr>
            </a:lvl2pPr>
            <a:lvl3pPr marL="1143000" indent="-228600" defTabSz="812800">
              <a:spcBef>
                <a:spcPct val="20000"/>
              </a:spcBef>
              <a:buClr>
                <a:srgbClr val="FF0000"/>
              </a:buClr>
              <a:buSzPct val="45000"/>
              <a:buFont typeface="Monotype Sorts" charset="2"/>
              <a:buChar char="l"/>
              <a:defRPr sz="2000">
                <a:solidFill>
                  <a:schemeClr val="tx1"/>
                </a:solidFill>
                <a:latin typeface="楷体_GB2312" pitchFamily="49" charset="-122"/>
                <a:ea typeface="楷体_GB2312" pitchFamily="49" charset="-122"/>
              </a:defRPr>
            </a:lvl3pPr>
            <a:lvl4pPr marL="1600200" indent="-228600" defTabSz="812800">
              <a:spcBef>
                <a:spcPct val="20000"/>
              </a:spcBef>
              <a:buClr>
                <a:srgbClr val="CC0000"/>
              </a:buClr>
              <a:buSzPct val="100000"/>
              <a:buFont typeface="Symbol" panose="05050102010706020507" pitchFamily="18" charset="2"/>
              <a:buChar char="-"/>
              <a:defRPr>
                <a:solidFill>
                  <a:srgbClr val="003366"/>
                </a:solidFill>
                <a:latin typeface="楷体_GB2312" pitchFamily="49" charset="-122"/>
                <a:ea typeface="楷体_GB2312" pitchFamily="49" charset="-122"/>
              </a:defRPr>
            </a:lvl4pPr>
            <a:lvl5pPr marL="2057400" indent="-228600" defTabSz="812800">
              <a:spcBef>
                <a:spcPct val="20000"/>
              </a:spcBef>
              <a:buClr>
                <a:srgbClr val="FF0000"/>
              </a:buClr>
              <a:buSzPct val="40000"/>
              <a:buFont typeface="Monotype Sorts" charset="2"/>
              <a:buChar char="l"/>
              <a:defRPr sz="1600">
                <a:solidFill>
                  <a:srgbClr val="003366"/>
                </a:solidFill>
                <a:latin typeface="楷体_GB2312" pitchFamily="49" charset="-122"/>
                <a:ea typeface="楷体_GB2312" pitchFamily="49" charset="-122"/>
              </a:defRPr>
            </a:lvl5pPr>
            <a:lvl6pPr marL="25146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6pPr>
            <a:lvl7pPr marL="29718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7pPr>
            <a:lvl8pPr marL="34290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8pPr>
            <a:lvl9pPr marL="38862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9pPr>
          </a:lstStyle>
          <a:p>
            <a:pPr marL="0" lvl="1" indent="0" algn="l" defTabSz="457200" eaLnBrk="0" hangingPunct="0">
              <a:lnSpc>
                <a:spcPct val="150000"/>
              </a:lnSpc>
              <a:spcBef>
                <a:spcPts val="0"/>
              </a:spcBef>
              <a:buSzPct val="60000"/>
              <a:buNone/>
              <a:defRPr/>
            </a:pPr>
            <a:r>
              <a:rPr lang="en" altLang="zh-CN" sz="1500" dirty="0">
                <a:solidFill>
                  <a:srgbClr val="3C3C3C"/>
                </a:solidFill>
                <a:latin typeface="华文黑体_易方达" panose="02010600040101010101" pitchFamily="2" charset="-122"/>
                <a:ea typeface="华文黑体_易方达" panose="02010600040101010101" pitchFamily="2" charset="-122"/>
                <a:cs typeface="华文黑体" panose="02010600040101010101" pitchFamily="2" charset="-122"/>
              </a:rPr>
              <a:t>Two-stage acquisition for feature mixing-based active</a:t>
            </a:r>
            <a:r>
              <a:rPr lang="zh-CN" altLang="en-US" sz="1500" dirty="0">
                <a:solidFill>
                  <a:srgbClr val="3C3C3C"/>
                </a:solidFill>
                <a:latin typeface="华文黑体_易方达" panose="02010600040101010101" pitchFamily="2" charset="-122"/>
                <a:ea typeface="华文黑体_易方达" panose="02010600040101010101" pitchFamily="2" charset="-122"/>
                <a:cs typeface="华文黑体" panose="02010600040101010101" pitchFamily="2" charset="-122"/>
              </a:rPr>
              <a:t> </a:t>
            </a:r>
            <a:r>
              <a:rPr lang="en-US" altLang="zh-CN" sz="1500" dirty="0">
                <a:solidFill>
                  <a:srgbClr val="3C3C3C"/>
                </a:solidFill>
                <a:latin typeface="华文黑体_易方达" panose="02010600040101010101" pitchFamily="2" charset="-122"/>
                <a:ea typeface="华文黑体_易方达" panose="02010600040101010101" pitchFamily="2" charset="-122"/>
                <a:cs typeface="华文黑体" panose="02010600040101010101" pitchFamily="2" charset="-122"/>
              </a:rPr>
              <a:t>learning:</a:t>
            </a:r>
            <a:endParaRPr lang="en" altLang="zh-CN" sz="1500" dirty="0">
              <a:solidFill>
                <a:srgbClr val="3C3C3C"/>
              </a:solidFill>
              <a:latin typeface="华文黑体_易方达" panose="02010600040101010101" pitchFamily="2" charset="-122"/>
              <a:ea typeface="华文黑体_易方达" panose="02010600040101010101" pitchFamily="2" charset="-122"/>
              <a:cs typeface="华文黑体" panose="02010600040101010101" pitchFamily="2" charset="-122"/>
            </a:endParaRPr>
          </a:p>
        </p:txBody>
      </p:sp>
      <p:pic>
        <p:nvPicPr>
          <p:cNvPr id="63" name="图片 62">
            <a:extLst>
              <a:ext uri="{FF2B5EF4-FFF2-40B4-BE49-F238E27FC236}">
                <a16:creationId xmlns:a16="http://schemas.microsoft.com/office/drawing/2014/main" id="{D68547AD-93E4-480D-272A-17A631B26AE2}"/>
              </a:ext>
            </a:extLst>
          </p:cNvPr>
          <p:cNvPicPr>
            <a:picLocks noChangeAspect="1"/>
          </p:cNvPicPr>
          <p:nvPr/>
        </p:nvPicPr>
        <p:blipFill>
          <a:blip r:embed="rId3"/>
          <a:stretch>
            <a:fillRect/>
          </a:stretch>
        </p:blipFill>
        <p:spPr>
          <a:xfrm>
            <a:off x="1900140" y="1905353"/>
            <a:ext cx="5343719" cy="2676674"/>
          </a:xfrm>
          <a:prstGeom prst="rect">
            <a:avLst/>
          </a:prstGeom>
        </p:spPr>
      </p:pic>
      <p:sp>
        <p:nvSpPr>
          <p:cNvPr id="14336" name="矩形 4">
            <a:extLst>
              <a:ext uri="{FF2B5EF4-FFF2-40B4-BE49-F238E27FC236}">
                <a16:creationId xmlns:a16="http://schemas.microsoft.com/office/drawing/2014/main" id="{6E6E6D81-F630-46E9-1AFD-2894F02055C2}"/>
              </a:ext>
            </a:extLst>
          </p:cNvPr>
          <p:cNvSpPr>
            <a:spLocks noChangeArrowheads="1"/>
          </p:cNvSpPr>
          <p:nvPr/>
        </p:nvSpPr>
        <p:spPr bwMode="auto">
          <a:xfrm>
            <a:off x="239874" y="1273790"/>
            <a:ext cx="8106449" cy="292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8229" tIns="24115" rIns="48229" bIns="24115">
            <a:spAutoFit/>
          </a:bodyPr>
          <a:lstStyle>
            <a:lvl1pPr marL="342900" indent="-342900" algn="just" defTabSz="812800">
              <a:spcBef>
                <a:spcPct val="20000"/>
              </a:spcBef>
              <a:buClr>
                <a:srgbClr val="003366"/>
              </a:buClr>
              <a:buSzPct val="60000"/>
              <a:buFont typeface="Wingdings" panose="05000000000000000000" pitchFamily="2" charset="2"/>
              <a:buChar char="l"/>
              <a:defRPr sz="2400" b="1">
                <a:solidFill>
                  <a:schemeClr val="tx1"/>
                </a:solidFill>
                <a:latin typeface="楷体_GB2312" pitchFamily="49" charset="-122"/>
                <a:ea typeface="楷体_GB2312" pitchFamily="49" charset="-122"/>
              </a:defRPr>
            </a:lvl1pPr>
            <a:lvl2pPr marL="342900" indent="-342900" algn="just" defTabSz="812800">
              <a:spcBef>
                <a:spcPct val="20000"/>
              </a:spcBef>
              <a:buClr>
                <a:srgbClr val="003366"/>
              </a:buClr>
              <a:buSzPct val="30000"/>
              <a:buFont typeface="Wingdings" panose="05000000000000000000" pitchFamily="2" charset="2"/>
              <a:buChar char="u"/>
              <a:defRPr sz="2200">
                <a:solidFill>
                  <a:schemeClr val="tx1"/>
                </a:solidFill>
                <a:latin typeface="楷体_GB2312" pitchFamily="49" charset="-122"/>
                <a:ea typeface="楷体_GB2312" pitchFamily="49" charset="-122"/>
              </a:defRPr>
            </a:lvl2pPr>
            <a:lvl3pPr marL="1143000" indent="-228600" defTabSz="812800">
              <a:spcBef>
                <a:spcPct val="20000"/>
              </a:spcBef>
              <a:buClr>
                <a:srgbClr val="FF0000"/>
              </a:buClr>
              <a:buSzPct val="45000"/>
              <a:buFont typeface="Monotype Sorts" charset="2"/>
              <a:buChar char="l"/>
              <a:defRPr sz="2000">
                <a:solidFill>
                  <a:schemeClr val="tx1"/>
                </a:solidFill>
                <a:latin typeface="楷体_GB2312" pitchFamily="49" charset="-122"/>
                <a:ea typeface="楷体_GB2312" pitchFamily="49" charset="-122"/>
              </a:defRPr>
            </a:lvl3pPr>
            <a:lvl4pPr marL="1600200" indent="-228600" defTabSz="812800">
              <a:spcBef>
                <a:spcPct val="20000"/>
              </a:spcBef>
              <a:buClr>
                <a:srgbClr val="CC0000"/>
              </a:buClr>
              <a:buSzPct val="100000"/>
              <a:buFont typeface="Symbol" panose="05050102010706020507" pitchFamily="18" charset="2"/>
              <a:buChar char="-"/>
              <a:defRPr>
                <a:solidFill>
                  <a:srgbClr val="003366"/>
                </a:solidFill>
                <a:latin typeface="楷体_GB2312" pitchFamily="49" charset="-122"/>
                <a:ea typeface="楷体_GB2312" pitchFamily="49" charset="-122"/>
              </a:defRPr>
            </a:lvl4pPr>
            <a:lvl5pPr marL="2057400" indent="-228600" defTabSz="812800">
              <a:spcBef>
                <a:spcPct val="20000"/>
              </a:spcBef>
              <a:buClr>
                <a:srgbClr val="FF0000"/>
              </a:buClr>
              <a:buSzPct val="40000"/>
              <a:buFont typeface="Monotype Sorts" charset="2"/>
              <a:buChar char="l"/>
              <a:defRPr sz="1600">
                <a:solidFill>
                  <a:srgbClr val="003366"/>
                </a:solidFill>
                <a:latin typeface="楷体_GB2312" pitchFamily="49" charset="-122"/>
                <a:ea typeface="楷体_GB2312" pitchFamily="49" charset="-122"/>
              </a:defRPr>
            </a:lvl5pPr>
            <a:lvl6pPr marL="25146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6pPr>
            <a:lvl7pPr marL="29718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7pPr>
            <a:lvl8pPr marL="34290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8pPr>
            <a:lvl9pPr marL="3886200" indent="-228600" defTabSz="812800" eaLnBrk="0" fontAlgn="base" hangingPunct="0">
              <a:spcBef>
                <a:spcPct val="20000"/>
              </a:spcBef>
              <a:spcAft>
                <a:spcPct val="0"/>
              </a:spcAft>
              <a:buClr>
                <a:srgbClr val="FF0000"/>
              </a:buClr>
              <a:buSzPct val="40000"/>
              <a:buFont typeface="Monotype Sorts" charset="2"/>
              <a:buChar char="l"/>
              <a:defRPr sz="1600">
                <a:solidFill>
                  <a:srgbClr val="003366"/>
                </a:solidFill>
                <a:latin typeface="楷体_GB2312" pitchFamily="49" charset="-122"/>
                <a:ea typeface="楷体_GB2312" pitchFamily="49" charset="-122"/>
              </a:defRPr>
            </a:lvl9pPr>
          </a:lstStyle>
          <a:p>
            <a:pPr marL="0" lvl="1" indent="0" algn="l" defTabSz="457200" eaLnBrk="0" hangingPunct="0">
              <a:lnSpc>
                <a:spcPct val="150000"/>
              </a:lnSpc>
              <a:spcBef>
                <a:spcPts val="0"/>
              </a:spcBef>
              <a:buSzPct val="60000"/>
              <a:buNone/>
              <a:defRPr/>
            </a:pPr>
            <a:r>
              <a:rPr lang="zh-CN" altLang="en-US" sz="1200" dirty="0">
                <a:solidFill>
                  <a:srgbClr val="3C3C3C"/>
                </a:solidFill>
                <a:latin typeface="Arial" charset="0"/>
                <a:ea typeface="华文黑体_易方达" panose="02010600040101010101" pitchFamily="2" charset="-122"/>
              </a:rPr>
              <a:t>我们认为在全是包含新特征的候选集中，不应该再根据多样性采样，而是根据每个新特征的重要性采样。</a:t>
            </a:r>
          </a:p>
        </p:txBody>
      </p:sp>
    </p:spTree>
    <p:extLst>
      <p:ext uri="{BB962C8B-B14F-4D97-AF65-F5344CB8AC3E}">
        <p14:creationId xmlns:p14="http://schemas.microsoft.com/office/powerpoint/2010/main" val="531818844"/>
      </p:ext>
    </p:extLst>
  </p:cSld>
  <p:clrMapOvr>
    <a:masterClrMapping/>
  </p:clrMapOvr>
</p:sld>
</file>

<file path=ppt/theme/theme1.xml><?xml version="1.0" encoding="utf-8"?>
<a:theme xmlns:a="http://schemas.openxmlformats.org/drawingml/2006/main" name="中文 EFund_PowerPoint">
  <a:themeElements>
    <a:clrScheme name="易方达ppt色彩体系">
      <a:dk1>
        <a:srgbClr val="000000"/>
      </a:dk1>
      <a:lt1>
        <a:srgbClr val="FFFFFF"/>
      </a:lt1>
      <a:dk2>
        <a:srgbClr val="000000"/>
      </a:dk2>
      <a:lt2>
        <a:srgbClr val="FFFFFF"/>
      </a:lt2>
      <a:accent1>
        <a:srgbClr val="005096"/>
      </a:accent1>
      <a:accent2>
        <a:srgbClr val="0078B4"/>
      </a:accent2>
      <a:accent3>
        <a:srgbClr val="1EB9E1"/>
      </a:accent3>
      <a:accent4>
        <a:srgbClr val="3C3C3C"/>
      </a:accent4>
      <a:accent5>
        <a:srgbClr val="969696"/>
      </a:accent5>
      <a:accent6>
        <a:srgbClr val="CCCCCC"/>
      </a:accent6>
      <a:hlink>
        <a:srgbClr val="EEEEEE"/>
      </a:hlink>
      <a:folHlink>
        <a:srgbClr val="B3EBFF"/>
      </a:folHlink>
    </a:clrScheme>
    <a:fontScheme name="易方达">
      <a:majorFont>
        <a:latin typeface="Arial"/>
        <a:ea typeface="华文黑体_易方达"/>
        <a:cs typeface="ＭＳ Ｐゴシック"/>
      </a:majorFont>
      <a:minorFont>
        <a:latin typeface="Arial"/>
        <a:ea typeface="华文黑体_易方达"/>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txDef>
      <a:spPr>
        <a:noFill/>
      </a:spPr>
      <a:bodyPr wrap="square" rtlCol="0">
        <a:spAutoFit/>
      </a:bodyPr>
      <a:lstStyle>
        <a:defPPr>
          <a:defRPr sz="1200" dirty="0">
            <a:solidFill>
              <a:schemeClr val="accent4"/>
            </a:solidFill>
            <a:latin typeface="+mn-ea"/>
            <a:ea typeface="+mn-ea"/>
          </a:defRPr>
        </a:defPPr>
      </a:lstStyle>
    </a:txDef>
  </a:objectDefaults>
  <a:extraClrSchemeLst>
    <a:extraClrScheme>
      <a:clrScheme name="Ramax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amax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amax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amax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amax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amax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amaxel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amax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amax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amax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amax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amax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29701</TotalTime>
  <Words>792</Words>
  <Application>Microsoft Macintosh PowerPoint</Application>
  <PresentationFormat>自定义</PresentationFormat>
  <Paragraphs>109</Paragraphs>
  <Slides>19</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19</vt:i4>
      </vt:variant>
    </vt:vector>
  </HeadingPairs>
  <TitlesOfParts>
    <vt:vector size="31" baseType="lpstr">
      <vt:lpstr>黑体</vt:lpstr>
      <vt:lpstr>华文黑体</vt:lpstr>
      <vt:lpstr>华文黑体_易方达</vt:lpstr>
      <vt:lpstr>楷体_GB2312</vt:lpstr>
      <vt:lpstr>Arial</vt:lpstr>
      <vt:lpstr>Arial Narrow</vt:lpstr>
      <vt:lpstr>Cambria Math</vt:lpstr>
      <vt:lpstr>Times</vt:lpstr>
      <vt:lpstr>Times New Roman</vt:lpstr>
      <vt:lpstr>Verdana</vt:lpstr>
      <vt:lpstr>Wingdings</vt:lpstr>
      <vt:lpstr>中文 EFund_PowerPoint</vt:lpstr>
      <vt:lpstr>PowerPoint 演示文稿</vt:lpstr>
      <vt:lpstr>大纲</vt:lpstr>
      <vt:lpstr>主动学习</vt:lpstr>
      <vt:lpstr>主动学习——理想效果</vt:lpstr>
      <vt:lpstr>主动学习——筛选策略</vt:lpstr>
      <vt:lpstr>大纲</vt:lpstr>
      <vt:lpstr>Motivation</vt:lpstr>
      <vt:lpstr>Motivation</vt:lpstr>
      <vt:lpstr>Methodology</vt:lpstr>
      <vt:lpstr>Methodology</vt:lpstr>
      <vt:lpstr>Methodology</vt:lpstr>
      <vt:lpstr>Framework</vt:lpstr>
      <vt:lpstr>Experiment</vt:lpstr>
      <vt:lpstr>大纲</vt:lpstr>
      <vt:lpstr>Motivation</vt:lpstr>
      <vt:lpstr>Motivation</vt:lpstr>
      <vt:lpstr>Methodology</vt:lpstr>
      <vt:lpstr>Methodology</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首页</dc:title>
  <dc:subject/>
  <dc:creator>张粒</dc:creator>
  <cp:keywords/>
  <dc:description/>
  <cp:lastModifiedBy>zeng jielin</cp:lastModifiedBy>
  <cp:revision>1926</cp:revision>
  <cp:lastPrinted>2018-07-10T10:13:57Z</cp:lastPrinted>
  <dcterms:created xsi:type="dcterms:W3CDTF">2014-05-23T02:47:49Z</dcterms:created>
  <dcterms:modified xsi:type="dcterms:W3CDTF">2022-09-23T01:51:50Z</dcterms:modified>
  <cp:category/>
</cp:coreProperties>
</file>