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ensorsmag.com/sensors/motion-velocity-displacement/compensating-tilt-hard-iron-and-soft-iron-effects-6475" TargetMode="External"/><Relationship Id="rId4" Type="http://schemas.openxmlformats.org/officeDocument/2006/relationships/hyperlink" Target="http://www.vectornav.com/docs/default-source/documentation/vn-100-documentation/UM001.pdf?sfvrsn=12" TargetMode="External"/><Relationship Id="rId5" Type="http://schemas.openxmlformats.org/officeDocument/2006/relationships/hyperlink" Target="https://sites.google.com/site/myimuestimationexperience/filters/complementary-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EECE 5698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Robotics Sensing and Navigation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Homework 5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“Hard-iron” &amp; “Soft-iron” compensation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063500" y="607800"/>
            <a:ext cx="4080600" cy="453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Hard-iron distortion is produced by materials that exhibit a constant, additive field to the earth's magnetic field, thereby generating a constant additive value to the output of each of the magnetometer axes. 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Times New Roman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iron compensation is accomplished by determining the x and y offsets and then applying these constants directly to the data.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Soft-iron distortion is the result of material that influences, or distorts, a magnetic field—but does not necessarily generate a magnetic field itself, and is therefore not additive. 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Followed by the procedures found online, I was able to transform it from ellipse to a “circle”, and it’s symmetric on both x-axis and y-axis.</a:t>
            </a:r>
          </a:p>
        </p:txBody>
      </p:sp>
      <p:pic>
        <p:nvPicPr>
          <p:cNvPr descr="soft_hard_iron.bmp" id="93" name="Shape 93"/>
          <p:cNvPicPr preferRelativeResize="0"/>
          <p:nvPr/>
        </p:nvPicPr>
        <p:blipFill rotWithShape="1">
          <a:blip r:embed="rId3">
            <a:alphaModFix/>
          </a:blip>
          <a:srcRect b="4850" l="8002" r="7588" t="3465"/>
          <a:stretch/>
        </p:blipFill>
        <p:spPr>
          <a:xfrm>
            <a:off x="0" y="537200"/>
            <a:ext cx="5063498" cy="4652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456600" y="3051550"/>
            <a:ext cx="27351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It’s worthy to note that if tilt and hard-iron effects are present, compensation for these distortions must be applied prior to correcting for soft-iron distortions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-106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Yaw angle estimation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740475" y="0"/>
            <a:ext cx="44034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integrating the yaw angle, we would be able to get an estimation of yaw angle. 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 method: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butterworth lowpass filter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parameter: sampling frequency - 40Hz, cutoff frequency - 10Hz.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 analysis: as we can seen from the top figure, the blue curve shows the original yaw angle, while the red shows the estimation value. 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is a constant shift between the estimation and original value, it can be caused by the choice of cutoff frequency. 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 also plotted the butterworth lowpass filter for the drive path data, it seems like there is slight shift with the original data. 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Second method: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ode23.m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parameter: tspan - use the timestamp get from IMU data collection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 analysis: similar with butterworth lowpass filter, there is another shift between original value and estimated value. </a:t>
            </a:r>
          </a:p>
        </p:txBody>
      </p:sp>
      <p:pic>
        <p:nvPicPr>
          <p:cNvPr descr="ode23 &amp; butterworth.bmp" id="101" name="Shape 101"/>
          <p:cNvPicPr preferRelativeResize="0"/>
          <p:nvPr/>
        </p:nvPicPr>
        <p:blipFill rotWithShape="1">
          <a:blip r:embed="rId3">
            <a:alphaModFix/>
          </a:blip>
          <a:srcRect b="3247" l="9125" r="7380" t="3712"/>
          <a:stretch/>
        </p:blipFill>
        <p:spPr>
          <a:xfrm>
            <a:off x="0" y="422225"/>
            <a:ext cx="4832398" cy="212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tterworth_new.bmp" id="102" name="Shape 102"/>
          <p:cNvPicPr preferRelativeResize="0"/>
          <p:nvPr/>
        </p:nvPicPr>
        <p:blipFill rotWithShape="1">
          <a:blip r:embed="rId4">
            <a:alphaModFix/>
          </a:blip>
          <a:srcRect b="4035" l="8108" r="5543" t="4035"/>
          <a:stretch/>
        </p:blipFill>
        <p:spPr>
          <a:xfrm>
            <a:off x="0" y="2544300"/>
            <a:ext cx="4740476" cy="25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0" y="-767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Yaw angle estimation II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5144100" y="483025"/>
            <a:ext cx="3999900" cy="42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using the equation provided in the reference manual, I would able to use a complementary filter to combine the measurement result from magnetometer and yaw rate as input to get the estimated value of yaw angle.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it can be seen from the top figure, the estimated yaw angle is almost the same with the original one, in which shows that it’s a improved estimate of yaw angle. 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 also applied the same contemporary filter to the long driving path data to get an estimation, it is also a match. </a:t>
            </a:r>
          </a:p>
        </p:txBody>
      </p:sp>
      <p:pic>
        <p:nvPicPr>
          <p:cNvPr descr="complementary.bmp" id="109" name="Shape 109"/>
          <p:cNvPicPr preferRelativeResize="0"/>
          <p:nvPr/>
        </p:nvPicPr>
        <p:blipFill rotWithShape="1">
          <a:blip r:embed="rId3">
            <a:alphaModFix/>
          </a:blip>
          <a:srcRect b="6141" l="10096" r="7551" t="2467"/>
          <a:stretch/>
        </p:blipFill>
        <p:spPr>
          <a:xfrm>
            <a:off x="134350" y="483025"/>
            <a:ext cx="5009750" cy="214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mentary_new.bmp" id="110" name="Shape 110"/>
          <p:cNvPicPr preferRelativeResize="0"/>
          <p:nvPr/>
        </p:nvPicPr>
        <p:blipFill rotWithShape="1">
          <a:blip r:embed="rId4">
            <a:alphaModFix/>
          </a:blip>
          <a:srcRect b="5080" l="8072" r="6958" t="4999"/>
          <a:stretch/>
        </p:blipFill>
        <p:spPr>
          <a:xfrm>
            <a:off x="0" y="2632175"/>
            <a:ext cx="5144098" cy="2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tmvs. Google Map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300"/>
            <a:ext cx="3397024" cy="2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Utm_x vs. utm_y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44600" y="786875"/>
            <a:ext cx="4499400" cy="36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the GPS receiver, we collected utm_x and utm_y data. And by convention, we would need to put a negative sign if the latitude is south or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north.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help visualize our data,  we put the shape of our utm_x vs.utm_y data on the Google map, and it seems that it mostly matches with our route. 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 from that, we may conclude that our GPS receiver is totally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working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properly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 and there is no major error during the procedure of data collecting for GPS receiver. </a:t>
            </a:r>
          </a:p>
        </p:txBody>
      </p:sp>
      <p:pic>
        <p:nvPicPr>
          <p:cNvPr descr="utm_x vs. utm_y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150" y="2725275"/>
            <a:ext cx="3224299" cy="24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Yobs calculation/</a:t>
            </a:r>
            <a:r>
              <a:rPr lang="en"/>
              <a:t>estimation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0"/>
            <a:ext cx="43044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Before conducting the integration of x’’ value, i figured out that there are some </a:t>
            </a:r>
            <a:r>
              <a:rPr lang="en"/>
              <a:t>outlier</a:t>
            </a:r>
            <a:r>
              <a:rPr lang="en"/>
              <a:t> in the ယ(gyro_z) value.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So I filter those points off by using another butterworth lowpass filter with an extremely high cutoff frequency. And the top figure shows the </a:t>
            </a:r>
            <a:r>
              <a:rPr lang="en"/>
              <a:t>ယ(gyro_z) value after filtering.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The bottom figure shows a comparison between calculated value. While the original yobs(acc_y value) is shown in blue.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Result analysis: from what I seen in the figure, the difference between estimation and original value is not too big. But it seems like there is still a lot of “noise” like signal points in both data, so maybe an additional filter should be applied to make the data looks clean. </a:t>
            </a:r>
          </a:p>
          <a:p>
            <a:pPr indent="-228600" lvl="0" marL="457200" algn="just">
              <a:spcBef>
                <a:spcPts val="0"/>
              </a:spcBef>
            </a:pPr>
            <a:r>
              <a:rPr lang="en"/>
              <a:t>The difference between two value can come from the noise while collecting the data using IMU, the error from gyros or the manual error during the procedure of data collection. </a:t>
            </a:r>
          </a:p>
        </p:txBody>
      </p:sp>
      <p:pic>
        <p:nvPicPr>
          <p:cNvPr descr="After filter.bmp" id="125" name="Shape 125"/>
          <p:cNvPicPr preferRelativeResize="0"/>
          <p:nvPr/>
        </p:nvPicPr>
        <p:blipFill rotWithShape="1">
          <a:blip r:embed="rId3">
            <a:alphaModFix/>
          </a:blip>
          <a:srcRect b="3642" l="7230" r="6592" t="2715"/>
          <a:stretch/>
        </p:blipFill>
        <p:spPr>
          <a:xfrm>
            <a:off x="0" y="470200"/>
            <a:ext cx="3512176" cy="2167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bs. vs.wx" id="126" name="Shape 126"/>
          <p:cNvPicPr preferRelativeResize="0"/>
          <p:nvPr/>
        </p:nvPicPr>
        <p:blipFill rotWithShape="1">
          <a:blip r:embed="rId4">
            <a:alphaModFix/>
          </a:blip>
          <a:srcRect b="4390" l="9288" r="7329" t="3959"/>
          <a:stretch/>
        </p:blipFill>
        <p:spPr>
          <a:xfrm>
            <a:off x="0" y="2637500"/>
            <a:ext cx="4304488" cy="2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0" y="-97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Trajectory of </a:t>
            </a:r>
            <a:r>
              <a:rPr lang="en"/>
              <a:t>vehicle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531350" y="46325"/>
            <a:ext cx="5612700" cy="18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Before conducting the integration of x’’ value, i figured out that there are some outlier in the yaw angle value.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 I filter those points off by using another butterworth lowpass filter with an extremely high cutoff frequency. And the bottom figure shows the yaw angle value after filtering. </a:t>
            </a:r>
          </a:p>
        </p:txBody>
      </p:sp>
      <p:pic>
        <p:nvPicPr>
          <p:cNvPr descr="Filter.bmp" id="133" name="Shape 133"/>
          <p:cNvPicPr preferRelativeResize="0"/>
          <p:nvPr/>
        </p:nvPicPr>
        <p:blipFill rotWithShape="1">
          <a:blip r:embed="rId3">
            <a:alphaModFix/>
          </a:blip>
          <a:srcRect b="0" l="2507" r="4950" t="1671"/>
          <a:stretch/>
        </p:blipFill>
        <p:spPr>
          <a:xfrm>
            <a:off x="2659774" y="1857425"/>
            <a:ext cx="3999900" cy="328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e vs. xn" id="134" name="Shape 134"/>
          <p:cNvPicPr preferRelativeResize="0"/>
          <p:nvPr/>
        </p:nvPicPr>
        <p:blipFill rotWithShape="1">
          <a:blip r:embed="rId4">
            <a:alphaModFix/>
          </a:blip>
          <a:srcRect b="0" l="5796" r="8078" t="0"/>
          <a:stretch/>
        </p:blipFill>
        <p:spPr>
          <a:xfrm>
            <a:off x="38400" y="510700"/>
            <a:ext cx="2706100" cy="26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477350" y="1928825"/>
            <a:ext cx="26667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the </a:t>
            </a:r>
            <a:r>
              <a:rPr lang="en"/>
              <a:t>trajectory</a:t>
            </a:r>
            <a:r>
              <a:rPr lang="en"/>
              <a:t> of </a:t>
            </a:r>
            <a:r>
              <a:rPr lang="en"/>
              <a:t>vehicle</a:t>
            </a:r>
            <a:r>
              <a:rPr lang="en"/>
              <a:t>, I followed the equation listed in the equation sheet.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 for some reason, I could not even get a match with the GPS track data (utm_x vs. utm_y)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0" y="3182850"/>
            <a:ext cx="27444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 think the error could come the place we put GPS receiver and IMU while receiving the data or simply could be a misunderstanding concept or miscalculation.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Xc value estimation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5076325" y="270375"/>
            <a:ext cx="4067700" cy="487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using the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provided in the homework sheet, I got xc = 1.9423m (the unit is found in the reference manual)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here is still some error in the data calculation, for which can be come from noise while conducting the measurement, or the region choice.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the region choice, I tried to get a flat period in the yaw_angle, but in practise, it could not be totally flat at all.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Usually, the length of a car is 3-4m, so saying that the imu is mounted on the half length of car would make sense to me. </a:t>
            </a:r>
          </a:p>
        </p:txBody>
      </p:sp>
      <p:pic>
        <p:nvPicPr>
          <p:cNvPr descr="yaw.bmp" id="143" name="Shape 143"/>
          <p:cNvPicPr preferRelativeResize="0"/>
          <p:nvPr/>
        </p:nvPicPr>
        <p:blipFill rotWithShape="1">
          <a:blip r:embed="rId3">
            <a:alphaModFix/>
          </a:blip>
          <a:srcRect b="5211" l="8135" r="6670" t="2545"/>
          <a:stretch/>
        </p:blipFill>
        <p:spPr>
          <a:xfrm>
            <a:off x="0" y="1055575"/>
            <a:ext cx="5271401" cy="30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http://www.sensorsmag.com/sensors/motion-velocity-displacement/compensating-tilt-hard-iron-and-soft-iron-effects-6475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http://www.vectornav.com/docs/default-source/documentation/vn-100-documentation/UM001.pdf?sfvrsn=12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https://sites.google.com/site/myimuestimationexperience/filters/complementary-filter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