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Relationship Id="rId4" Type="http://schemas.openxmlformats.org/officeDocument/2006/relationships/image" Target="../media/image0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Relationship Id="rId4" Type="http://schemas.openxmlformats.org/officeDocument/2006/relationships/image" Target="../media/image00.jpg"/><Relationship Id="rId5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0" y="73150"/>
            <a:ext cx="8556300" cy="354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EECE 5698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Robotics Sensing and</a:t>
            </a:r>
            <a:r>
              <a:rPr lang="en" sz="3600"/>
              <a:t> N</a:t>
            </a:r>
            <a:r>
              <a:rPr lang="en" sz="3600"/>
              <a:t>avigation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/>
              <a:t>H</a:t>
            </a:r>
            <a:r>
              <a:rPr lang="en" sz="3600"/>
              <a:t>o</a:t>
            </a:r>
            <a:r>
              <a:rPr lang="en" sz="3600"/>
              <a:t>mework 6 Data A</a:t>
            </a:r>
            <a:r>
              <a:rPr lang="en" sz="3600"/>
              <a:t>n</a:t>
            </a:r>
            <a:r>
              <a:rPr lang="en" sz="3600"/>
              <a:t>alysis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60950" y="371570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2400"/>
              <a:t>Luxi Zeng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0" y="0"/>
            <a:ext cx="8222100" cy="7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Camera Calibration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071000" y="426725"/>
            <a:ext cx="5073300" cy="207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the camera calibration part, I followed the tutorial from Caltech camera calibration toolbox, by taking the photo of the calibration pattern from different angles on the same plane. 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bottom four pictures are extracted from 18 pictures that I took for calibration. </a:t>
            </a:r>
          </a:p>
        </p:txBody>
      </p:sp>
      <p:pic>
        <p:nvPicPr>
          <p:cNvPr descr="3D plot.bmp" id="93" name="Shape 93"/>
          <p:cNvPicPr preferRelativeResize="0"/>
          <p:nvPr/>
        </p:nvPicPr>
        <p:blipFill rotWithShape="1">
          <a:blip r:embed="rId3">
            <a:alphaModFix/>
          </a:blip>
          <a:srcRect b="5383" l="9387" r="0" t="0"/>
          <a:stretch/>
        </p:blipFill>
        <p:spPr>
          <a:xfrm>
            <a:off x="0" y="426725"/>
            <a:ext cx="3508175" cy="3082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jimage.jpg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025" y="2371025"/>
            <a:ext cx="2880374" cy="233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217175" y="3509000"/>
            <a:ext cx="4332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extrinsic plot is also matched with what is previously described.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Reprojection Error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3182100" y="48775"/>
            <a:ext cx="5961900" cy="262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just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After doing the initial calibration and reprojection on the corner, I got the scatter plot showing the reprojection error for each plot as well as the overall mean. </a:t>
            </a:r>
          </a:p>
          <a:p>
            <a:pPr indent="-228600" lvl="0" marL="457200" rtl="0" algn="just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 it shows in the left figures, the overall error is very closed to the center, and the overall mean error is around 0.88 pixels, which is reasonable to proceed. </a:t>
            </a:r>
          </a:p>
          <a:p>
            <a:pPr indent="-228600" lvl="0" marL="457200" algn="just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more detailed inspection, I zoomed in a random plot, to see the difference between labeled point and reprojection point. While the red “+” shows the labeled point and black “o” shows the reprojection point. As it can tell from the figure, they are very close with each other. </a:t>
            </a:r>
          </a:p>
        </p:txBody>
      </p:sp>
      <p:pic>
        <p:nvPicPr>
          <p:cNvPr descr="Error.bmp" id="102" name="Shape 102"/>
          <p:cNvPicPr preferRelativeResize="0"/>
          <p:nvPr/>
        </p:nvPicPr>
        <p:blipFill rotWithShape="1">
          <a:blip r:embed="rId3">
            <a:alphaModFix/>
          </a:blip>
          <a:srcRect b="0" l="5523" r="8306" t="0"/>
          <a:stretch/>
        </p:blipFill>
        <p:spPr>
          <a:xfrm>
            <a:off x="317000" y="536225"/>
            <a:ext cx="2487149" cy="213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rojection error.bmp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300" y="2791974"/>
            <a:ext cx="2446852" cy="2351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d points vs. reprojected grid points.bmp" id="104" name="Shape 104"/>
          <p:cNvPicPr preferRelativeResize="0"/>
          <p:nvPr/>
        </p:nvPicPr>
        <p:blipFill rotWithShape="1">
          <a:blip r:embed="rId5">
            <a:alphaModFix/>
          </a:blip>
          <a:srcRect b="42081" l="36554" r="35234" t="32974"/>
          <a:stretch/>
        </p:blipFill>
        <p:spPr>
          <a:xfrm>
            <a:off x="3547850" y="2743200"/>
            <a:ext cx="4266743" cy="19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Compensation</a:t>
            </a:r>
          </a:p>
        </p:txBody>
      </p:sp>
      <p:pic>
        <p:nvPicPr>
          <p:cNvPr descr="Undistort1.bmp" id="110" name="Shape 110"/>
          <p:cNvPicPr preferRelativeResize="0"/>
          <p:nvPr/>
        </p:nvPicPr>
        <p:blipFill rotWithShape="1">
          <a:blip r:embed="rId3">
            <a:alphaModFix/>
          </a:blip>
          <a:srcRect b="9213" l="14048" r="14711" t="4034"/>
          <a:stretch/>
        </p:blipFill>
        <p:spPr>
          <a:xfrm>
            <a:off x="1728300" y="607800"/>
            <a:ext cx="3966738" cy="4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>
            <p:ph idx="2" type="body"/>
          </p:nvPr>
        </p:nvSpPr>
        <p:spPr>
          <a:xfrm>
            <a:off x="5694900" y="82750"/>
            <a:ext cx="3449100" cy="172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taking pictures of the Latino Students Center Building, I compensate those pictures with the parameter that I just got from the previous step.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Harris Feature Detector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5124700" y="33275"/>
            <a:ext cx="4019400" cy="51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applying the Harris feature detector, as it can be seen on the pictures, those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featured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points are shown clearly on the plot. </a:t>
            </a:r>
          </a:p>
          <a:p>
            <a:pPr indent="-342900" lvl="0" marL="457200" algn="just">
              <a:lnSpc>
                <a:spcPct val="150000"/>
              </a:lnSpc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From my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understanding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of the harris feature detector, it will capture those featured point and then use them as a reference of getting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panorama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 the later steps. </a:t>
            </a:r>
          </a:p>
        </p:txBody>
      </p:sp>
      <p:pic>
        <p:nvPicPr>
          <p:cNvPr descr="pjimage(1).jpg" id="118" name="Shape 118"/>
          <p:cNvPicPr preferRelativeResize="0"/>
          <p:nvPr/>
        </p:nvPicPr>
        <p:blipFill rotWithShape="1">
          <a:blip r:embed="rId3">
            <a:alphaModFix/>
          </a:blip>
          <a:srcRect b="3081" l="7689" r="0" t="0"/>
          <a:stretch/>
        </p:blipFill>
        <p:spPr>
          <a:xfrm>
            <a:off x="804675" y="460925"/>
            <a:ext cx="4320015" cy="4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 of panoramic mosaic of entire building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627150" y="4200825"/>
            <a:ext cx="7266300" cy="94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the output of </a:t>
            </a:r>
            <a:r>
              <a:rPr lang="en"/>
              <a:t>panorama picture that I got by applying the harris feature detector, as it can be seen from the plot, the combination is done pretty well, except there is some gap between</a:t>
            </a:r>
            <a:r>
              <a:rPr lang="en"/>
              <a:t> each plot, which is produced during the compensation stage. </a:t>
            </a:r>
          </a:p>
        </p:txBody>
      </p:sp>
      <p:pic>
        <p:nvPicPr>
          <p:cNvPr descr="Pano.png"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975" y="473700"/>
            <a:ext cx="6681224" cy="378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Cinder Block Wall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4997775" y="92250"/>
            <a:ext cx="3999900" cy="505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the second set of data,  I followed almost the same step with previous one. 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difference is at the picture taking stage. Rather than having a lot of overlapping area between each other, we would only have around 50% overlap between each other. </a:t>
            </a:r>
          </a:p>
          <a:p>
            <a:pPr indent="-342900" lvl="0" marL="457200" rtl="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 it can be seen from the final panorama, it doesn’t look so good compared with the previous one. </a:t>
            </a:r>
          </a:p>
          <a:p>
            <a:pPr indent="-342900" lvl="0" marL="457200" algn="just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example the black gap grows larger, and some of the parts are even misplaced. </a:t>
            </a:r>
          </a:p>
        </p:txBody>
      </p:sp>
      <p:pic>
        <p:nvPicPr>
          <p:cNvPr descr="undistort.bmp" id="132" name="Shape 132"/>
          <p:cNvPicPr preferRelativeResize="0"/>
          <p:nvPr/>
        </p:nvPicPr>
        <p:blipFill rotWithShape="1">
          <a:blip r:embed="rId3">
            <a:alphaModFix/>
          </a:blip>
          <a:srcRect b="9181" l="7794" r="7574" t="3794"/>
          <a:stretch/>
        </p:blipFill>
        <p:spPr>
          <a:xfrm>
            <a:off x="65325" y="548650"/>
            <a:ext cx="4767075" cy="2426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orama.pn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74850"/>
            <a:ext cx="3640844" cy="21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Small Overlap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2767575" y="0"/>
            <a:ext cx="6376500" cy="28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the last set of the images, I took 5 pictures from the floor in Snell library. 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left plot is the one after compensation, while the bottom is the one for panoramic mosaic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seems like since there are too many featured points on the figure, which makes the harris feature detector confused about where might be the overlapping area. </a:t>
            </a:r>
          </a:p>
          <a:p>
            <a:pPr indent="-342900" lvl="0" marL="457200">
              <a:spcBef>
                <a:spcPts val="0"/>
              </a:spcBef>
              <a:buSzPct val="100000"/>
              <a:buFont typeface="Times New Roman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One possible way is we might could manually add some reference point to the figure, to help the detector recognize. </a:t>
            </a:r>
          </a:p>
        </p:txBody>
      </p:sp>
      <p:pic>
        <p:nvPicPr>
          <p:cNvPr descr="undistort.bmp" id="140" name="Shape 140"/>
          <p:cNvPicPr preferRelativeResize="0"/>
          <p:nvPr/>
        </p:nvPicPr>
        <p:blipFill rotWithShape="1">
          <a:blip r:embed="rId3">
            <a:alphaModFix/>
          </a:blip>
          <a:srcRect b="9683" l="14268" r="14708" t="6402"/>
          <a:stretch/>
        </p:blipFill>
        <p:spPr>
          <a:xfrm>
            <a:off x="0" y="607800"/>
            <a:ext cx="2635650" cy="2915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_panoroma.png"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650" y="2950475"/>
            <a:ext cx="4973699" cy="21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