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92" r:id="rId1"/>
    <p:sldMasterId id="2147484421" r:id="rId2"/>
    <p:sldMasterId id="2147484434" r:id="rId3"/>
  </p:sldMasterIdLst>
  <p:notesMasterIdLst>
    <p:notesMasterId r:id="rId44"/>
  </p:notesMasterIdLst>
  <p:handoutMasterIdLst>
    <p:handoutMasterId r:id="rId45"/>
  </p:handoutMasterIdLst>
  <p:sldIdLst>
    <p:sldId id="681" r:id="rId4"/>
    <p:sldId id="682" r:id="rId5"/>
    <p:sldId id="683" r:id="rId6"/>
    <p:sldId id="715" r:id="rId7"/>
    <p:sldId id="722" r:id="rId8"/>
    <p:sldId id="686" r:id="rId9"/>
    <p:sldId id="685" r:id="rId10"/>
    <p:sldId id="695" r:id="rId11"/>
    <p:sldId id="716" r:id="rId12"/>
    <p:sldId id="717" r:id="rId13"/>
    <p:sldId id="687" r:id="rId14"/>
    <p:sldId id="694" r:id="rId15"/>
    <p:sldId id="723" r:id="rId16"/>
    <p:sldId id="724" r:id="rId17"/>
    <p:sldId id="711" r:id="rId18"/>
    <p:sldId id="713" r:id="rId19"/>
    <p:sldId id="714" r:id="rId20"/>
    <p:sldId id="688" r:id="rId21"/>
    <p:sldId id="696" r:id="rId22"/>
    <p:sldId id="719" r:id="rId23"/>
    <p:sldId id="689" r:id="rId24"/>
    <p:sldId id="697" r:id="rId25"/>
    <p:sldId id="690" r:id="rId26"/>
    <p:sldId id="708" r:id="rId27"/>
    <p:sldId id="720" r:id="rId28"/>
    <p:sldId id="721" r:id="rId29"/>
    <p:sldId id="692" r:id="rId30"/>
    <p:sldId id="698" r:id="rId31"/>
    <p:sldId id="699" r:id="rId32"/>
    <p:sldId id="700" r:id="rId33"/>
    <p:sldId id="701" r:id="rId34"/>
    <p:sldId id="702" r:id="rId35"/>
    <p:sldId id="703" r:id="rId36"/>
    <p:sldId id="704" r:id="rId37"/>
    <p:sldId id="705" r:id="rId38"/>
    <p:sldId id="706" r:id="rId39"/>
    <p:sldId id="707" r:id="rId40"/>
    <p:sldId id="670" r:id="rId41"/>
    <p:sldId id="693" r:id="rId42"/>
    <p:sldId id="680" r:id="rId43"/>
  </p:sldIdLst>
  <p:sldSz cx="9144000" cy="6858000" type="screen4x3"/>
  <p:notesSz cx="6980238" cy="9210675"/>
  <p:embeddedFontLst>
    <p:embeddedFont>
      <p:font typeface="微软雅黑" pitchFamily="34" charset="-122"/>
      <p:regular r:id="rId46"/>
      <p:bold r:id="rId47"/>
    </p:embeddedFont>
    <p:embeddedFont>
      <p:font typeface="黑体" pitchFamily="2" charset="-122"/>
      <p:regular r:id="rId48"/>
    </p:embeddedFont>
    <p:embeddedFont>
      <p:font typeface="华文仿宋" pitchFamily="2" charset="-122"/>
      <p:regular r:id="rId49"/>
    </p:embeddedFont>
    <p:embeddedFont>
      <p:font typeface="Verdana" pitchFamily="34" charset="0"/>
      <p:regular r:id="rId50"/>
      <p:bold r:id="rId51"/>
      <p:italic r:id="rId52"/>
      <p:boldItalic r:id="rId53"/>
    </p:embeddedFont>
    <p:embeddedFont>
      <p:font typeface="Times" charset="0"/>
      <p:regular r:id="rId54"/>
      <p:bold r:id="rId55"/>
      <p:italic r:id="rId56"/>
      <p:boldItalic r:id="rId57"/>
    </p:embeddedFont>
  </p:embeddedFontLst>
  <p:defaultTextStyle>
    <a:defPPr>
      <a:defRPr lang="en-US"/>
    </a:defPPr>
    <a:lvl1pPr algn="l" rtl="0" fontAlgn="base">
      <a:spcBef>
        <a:spcPct val="0"/>
      </a:spcBef>
      <a:spcAft>
        <a:spcPct val="0"/>
      </a:spcAft>
      <a:defRPr b="1" kern="1200">
        <a:solidFill>
          <a:schemeClr val="bg1"/>
        </a:solidFill>
        <a:latin typeface="Arial" charset="0"/>
        <a:ea typeface="宋体" charset="-122"/>
        <a:cs typeface="+mn-cs"/>
      </a:defRPr>
    </a:lvl1pPr>
    <a:lvl2pPr marL="457200" algn="l" rtl="0" fontAlgn="base">
      <a:spcBef>
        <a:spcPct val="0"/>
      </a:spcBef>
      <a:spcAft>
        <a:spcPct val="0"/>
      </a:spcAft>
      <a:defRPr b="1" kern="1200">
        <a:solidFill>
          <a:schemeClr val="bg1"/>
        </a:solidFill>
        <a:latin typeface="Arial" charset="0"/>
        <a:ea typeface="宋体" charset="-122"/>
        <a:cs typeface="+mn-cs"/>
      </a:defRPr>
    </a:lvl2pPr>
    <a:lvl3pPr marL="914400" algn="l" rtl="0" fontAlgn="base">
      <a:spcBef>
        <a:spcPct val="0"/>
      </a:spcBef>
      <a:spcAft>
        <a:spcPct val="0"/>
      </a:spcAft>
      <a:defRPr b="1" kern="1200">
        <a:solidFill>
          <a:schemeClr val="bg1"/>
        </a:solidFill>
        <a:latin typeface="Arial" charset="0"/>
        <a:ea typeface="宋体" charset="-122"/>
        <a:cs typeface="+mn-cs"/>
      </a:defRPr>
    </a:lvl3pPr>
    <a:lvl4pPr marL="1371600" algn="l" rtl="0" fontAlgn="base">
      <a:spcBef>
        <a:spcPct val="0"/>
      </a:spcBef>
      <a:spcAft>
        <a:spcPct val="0"/>
      </a:spcAft>
      <a:defRPr b="1" kern="1200">
        <a:solidFill>
          <a:schemeClr val="bg1"/>
        </a:solidFill>
        <a:latin typeface="Arial" charset="0"/>
        <a:ea typeface="宋体" charset="-122"/>
        <a:cs typeface="+mn-cs"/>
      </a:defRPr>
    </a:lvl4pPr>
    <a:lvl5pPr marL="1828800" algn="l" rtl="0" fontAlgn="base">
      <a:spcBef>
        <a:spcPct val="0"/>
      </a:spcBef>
      <a:spcAft>
        <a:spcPct val="0"/>
      </a:spcAft>
      <a:defRPr b="1" kern="1200">
        <a:solidFill>
          <a:schemeClr val="bg1"/>
        </a:solidFill>
        <a:latin typeface="Arial" charset="0"/>
        <a:ea typeface="宋体" charset="-122"/>
        <a:cs typeface="+mn-cs"/>
      </a:defRPr>
    </a:lvl5pPr>
    <a:lvl6pPr marL="2286000" algn="l" defTabSz="914400" rtl="0" eaLnBrk="1" latinLnBrk="0" hangingPunct="1">
      <a:defRPr b="1" kern="1200">
        <a:solidFill>
          <a:schemeClr val="bg1"/>
        </a:solidFill>
        <a:latin typeface="Arial" charset="0"/>
        <a:ea typeface="宋体" charset="-122"/>
        <a:cs typeface="+mn-cs"/>
      </a:defRPr>
    </a:lvl6pPr>
    <a:lvl7pPr marL="2743200" algn="l" defTabSz="914400" rtl="0" eaLnBrk="1" latinLnBrk="0" hangingPunct="1">
      <a:defRPr b="1" kern="1200">
        <a:solidFill>
          <a:schemeClr val="bg1"/>
        </a:solidFill>
        <a:latin typeface="Arial" charset="0"/>
        <a:ea typeface="宋体" charset="-122"/>
        <a:cs typeface="+mn-cs"/>
      </a:defRPr>
    </a:lvl7pPr>
    <a:lvl8pPr marL="3200400" algn="l" defTabSz="914400" rtl="0" eaLnBrk="1" latinLnBrk="0" hangingPunct="1">
      <a:defRPr b="1" kern="1200">
        <a:solidFill>
          <a:schemeClr val="bg1"/>
        </a:solidFill>
        <a:latin typeface="Arial" charset="0"/>
        <a:ea typeface="宋体" charset="-122"/>
        <a:cs typeface="+mn-cs"/>
      </a:defRPr>
    </a:lvl8pPr>
    <a:lvl9pPr marL="3657600" algn="l" defTabSz="914400" rtl="0" eaLnBrk="1" latinLnBrk="0" hangingPunct="1">
      <a:defRPr b="1" kern="1200">
        <a:solidFill>
          <a:schemeClr val="bg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nglizhi" initials="zlz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99FF"/>
    <a:srgbClr val="CCFFCC"/>
    <a:srgbClr val="E1EBF7"/>
    <a:srgbClr val="00CC99"/>
    <a:srgbClr val="F4A310"/>
    <a:srgbClr val="E8E8E8"/>
    <a:srgbClr val="DEC8EE"/>
    <a:srgbClr val="FFFF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051" autoAdjust="0"/>
    <p:restoredTop sz="72978" autoAdjust="0"/>
  </p:normalViewPr>
  <p:slideViewPr>
    <p:cSldViewPr snapToGrid="0">
      <p:cViewPr>
        <p:scale>
          <a:sx n="100" d="100"/>
          <a:sy n="100" d="100"/>
        </p:scale>
        <p:origin x="-1926" y="-336"/>
      </p:cViewPr>
      <p:guideLst>
        <p:guide orient="horz" pos="3305"/>
        <p:guide orient="horz" pos="1825"/>
        <p:guide pos="756"/>
        <p:guide pos="45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59" d="100"/>
          <a:sy n="59" d="100"/>
        </p:scale>
        <p:origin x="-1524" y="-90"/>
      </p:cViewPr>
      <p:guideLst>
        <p:guide orient="horz" pos="2901"/>
        <p:guide pos="219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5.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1.fntdata"/><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24188" cy="460375"/>
          </a:xfrm>
          <a:prstGeom prst="rect">
            <a:avLst/>
          </a:prstGeom>
          <a:noFill/>
          <a:ln>
            <a:noFill/>
          </a:ln>
          <a:effectLst/>
          <a:extLst/>
        </p:spPr>
        <p:txBody>
          <a:bodyPr vert="horz" wrap="square" lIns="92309" tIns="46154" rIns="92309" bIns="46154" numCol="1" anchor="t" anchorCtr="0" compatLnSpc="1">
            <a:prstTxWarp prst="textNoShape">
              <a:avLst/>
            </a:prstTxWarp>
          </a:bodyPr>
          <a:lstStyle>
            <a:lvl1pPr algn="l" defTabSz="922338" eaLnBrk="0" hangingPunct="0">
              <a:spcBef>
                <a:spcPct val="0"/>
              </a:spcBef>
              <a:defRPr sz="1200" b="0">
                <a:solidFill>
                  <a:schemeClr val="tx1"/>
                </a:solidFill>
                <a:latin typeface="Times" pitchFamily="18" charset="0"/>
                <a:ea typeface="+mn-ea"/>
              </a:defRPr>
            </a:lvl1pPr>
          </a:lstStyle>
          <a:p>
            <a:pPr>
              <a:defRPr/>
            </a:pPr>
            <a:endParaRPr lang="zh-CN" altLang="en-US"/>
          </a:p>
        </p:txBody>
      </p:sp>
      <p:sp>
        <p:nvSpPr>
          <p:cNvPr id="36867" name="Rectangle 3"/>
          <p:cNvSpPr>
            <a:spLocks noGrp="1" noChangeArrowheads="1"/>
          </p:cNvSpPr>
          <p:nvPr>
            <p:ph type="dt" sz="quarter" idx="1"/>
          </p:nvPr>
        </p:nvSpPr>
        <p:spPr bwMode="auto">
          <a:xfrm>
            <a:off x="3956050" y="0"/>
            <a:ext cx="3024188" cy="460375"/>
          </a:xfrm>
          <a:prstGeom prst="rect">
            <a:avLst/>
          </a:prstGeom>
          <a:noFill/>
          <a:ln>
            <a:noFill/>
          </a:ln>
          <a:effectLst/>
          <a:extLst/>
        </p:spPr>
        <p:txBody>
          <a:bodyPr vert="horz" wrap="square" lIns="92309" tIns="46154" rIns="92309" bIns="46154" numCol="1" anchor="t" anchorCtr="0" compatLnSpc="1">
            <a:prstTxWarp prst="textNoShape">
              <a:avLst/>
            </a:prstTxWarp>
          </a:bodyPr>
          <a:lstStyle>
            <a:lvl1pPr algn="r" defTabSz="922338" eaLnBrk="0" hangingPunct="0">
              <a:spcBef>
                <a:spcPct val="0"/>
              </a:spcBef>
              <a:defRPr sz="1200" b="0">
                <a:solidFill>
                  <a:schemeClr val="tx1"/>
                </a:solidFill>
                <a:latin typeface="Times" pitchFamily="18" charset="0"/>
                <a:ea typeface="+mn-ea"/>
              </a:defRPr>
            </a:lvl1pPr>
          </a:lstStyle>
          <a:p>
            <a:pPr>
              <a:defRPr/>
            </a:pPr>
            <a:endParaRPr lang="en-US" altLang="zh-CN"/>
          </a:p>
        </p:txBody>
      </p:sp>
      <p:sp>
        <p:nvSpPr>
          <p:cNvPr id="36868" name="Rectangle 4"/>
          <p:cNvSpPr>
            <a:spLocks noGrp="1" noChangeArrowheads="1"/>
          </p:cNvSpPr>
          <p:nvPr>
            <p:ph type="ftr" sz="quarter" idx="2"/>
          </p:nvPr>
        </p:nvSpPr>
        <p:spPr bwMode="auto">
          <a:xfrm>
            <a:off x="0" y="8750300"/>
            <a:ext cx="3024188" cy="460375"/>
          </a:xfrm>
          <a:prstGeom prst="rect">
            <a:avLst/>
          </a:prstGeom>
          <a:noFill/>
          <a:ln>
            <a:noFill/>
          </a:ln>
          <a:effectLst/>
          <a:extLst/>
        </p:spPr>
        <p:txBody>
          <a:bodyPr vert="horz" wrap="square" lIns="92309" tIns="46154" rIns="92309" bIns="46154" numCol="1" anchor="b" anchorCtr="0" compatLnSpc="1">
            <a:prstTxWarp prst="textNoShape">
              <a:avLst/>
            </a:prstTxWarp>
          </a:bodyPr>
          <a:lstStyle>
            <a:lvl1pPr algn="l" defTabSz="922338" eaLnBrk="0" hangingPunct="0">
              <a:spcBef>
                <a:spcPct val="0"/>
              </a:spcBef>
              <a:defRPr sz="1200" b="0">
                <a:solidFill>
                  <a:schemeClr val="tx1"/>
                </a:solidFill>
                <a:latin typeface="Times" pitchFamily="18" charset="0"/>
                <a:ea typeface="+mn-ea"/>
              </a:defRPr>
            </a:lvl1pPr>
          </a:lstStyle>
          <a:p>
            <a:pPr>
              <a:defRPr/>
            </a:pPr>
            <a:endParaRPr lang="en-US" altLang="zh-CN"/>
          </a:p>
        </p:txBody>
      </p:sp>
      <p:sp>
        <p:nvSpPr>
          <p:cNvPr id="36869" name="Rectangle 5"/>
          <p:cNvSpPr>
            <a:spLocks noGrp="1" noChangeArrowheads="1"/>
          </p:cNvSpPr>
          <p:nvPr>
            <p:ph type="sldNum" sz="quarter" idx="3"/>
          </p:nvPr>
        </p:nvSpPr>
        <p:spPr bwMode="auto">
          <a:xfrm>
            <a:off x="3956050" y="8750300"/>
            <a:ext cx="3024188" cy="460375"/>
          </a:xfrm>
          <a:prstGeom prst="rect">
            <a:avLst/>
          </a:prstGeom>
          <a:noFill/>
          <a:ln>
            <a:noFill/>
          </a:ln>
          <a:effectLst/>
          <a:extLst/>
        </p:spPr>
        <p:txBody>
          <a:bodyPr vert="horz" wrap="square" lIns="92309" tIns="46154" rIns="92309" bIns="46154" numCol="1" anchor="b" anchorCtr="0" compatLnSpc="1">
            <a:prstTxWarp prst="textNoShape">
              <a:avLst/>
            </a:prstTxWarp>
          </a:bodyPr>
          <a:lstStyle>
            <a:lvl1pPr algn="r" defTabSz="922338" eaLnBrk="0" hangingPunct="0">
              <a:spcBef>
                <a:spcPct val="0"/>
              </a:spcBef>
              <a:defRPr sz="1200" b="0">
                <a:solidFill>
                  <a:schemeClr val="tx1"/>
                </a:solidFill>
                <a:latin typeface="Times" pitchFamily="18" charset="0"/>
                <a:ea typeface="+mn-ea"/>
              </a:defRPr>
            </a:lvl1pPr>
          </a:lstStyle>
          <a:p>
            <a:pPr>
              <a:defRPr/>
            </a:pPr>
            <a:fld id="{F4B6E751-EE34-4D70-98B9-D1FDC2715F5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24188" cy="460375"/>
          </a:xfrm>
          <a:prstGeom prst="rect">
            <a:avLst/>
          </a:prstGeom>
          <a:noFill/>
          <a:ln>
            <a:noFill/>
          </a:ln>
          <a:effectLst/>
          <a:extLst/>
        </p:spPr>
        <p:txBody>
          <a:bodyPr vert="horz" wrap="square" lIns="92309" tIns="46154" rIns="92309" bIns="46154" numCol="1" anchor="t" anchorCtr="0" compatLnSpc="1">
            <a:prstTxWarp prst="textNoShape">
              <a:avLst/>
            </a:prstTxWarp>
          </a:bodyPr>
          <a:lstStyle>
            <a:lvl1pPr algn="l" defTabSz="922338" eaLnBrk="0" hangingPunct="0">
              <a:spcBef>
                <a:spcPct val="0"/>
              </a:spcBef>
              <a:defRPr sz="1200" b="0">
                <a:solidFill>
                  <a:schemeClr val="tx1"/>
                </a:solidFill>
                <a:latin typeface="Times" pitchFamily="18" charset="0"/>
                <a:ea typeface="+mn-ea"/>
              </a:defRPr>
            </a:lvl1pPr>
          </a:lstStyle>
          <a:p>
            <a:pPr>
              <a:defRPr/>
            </a:pPr>
            <a:endParaRPr lang="zh-CN" altLang="en-US"/>
          </a:p>
        </p:txBody>
      </p:sp>
      <p:sp>
        <p:nvSpPr>
          <p:cNvPr id="6147" name="Rectangle 3"/>
          <p:cNvSpPr>
            <a:spLocks noGrp="1" noChangeArrowheads="1"/>
          </p:cNvSpPr>
          <p:nvPr>
            <p:ph type="dt" idx="1"/>
          </p:nvPr>
        </p:nvSpPr>
        <p:spPr bwMode="auto">
          <a:xfrm>
            <a:off x="3956050" y="0"/>
            <a:ext cx="3024188" cy="460375"/>
          </a:xfrm>
          <a:prstGeom prst="rect">
            <a:avLst/>
          </a:prstGeom>
          <a:noFill/>
          <a:ln>
            <a:noFill/>
          </a:ln>
          <a:effectLst/>
          <a:extLst/>
        </p:spPr>
        <p:txBody>
          <a:bodyPr vert="horz" wrap="square" lIns="92309" tIns="46154" rIns="92309" bIns="46154" numCol="1" anchor="t" anchorCtr="0" compatLnSpc="1">
            <a:prstTxWarp prst="textNoShape">
              <a:avLst/>
            </a:prstTxWarp>
          </a:bodyPr>
          <a:lstStyle>
            <a:lvl1pPr algn="r" defTabSz="922338" eaLnBrk="0" hangingPunct="0">
              <a:spcBef>
                <a:spcPct val="0"/>
              </a:spcBef>
              <a:defRPr sz="1200" b="0">
                <a:solidFill>
                  <a:schemeClr val="tx1"/>
                </a:solidFill>
                <a:latin typeface="Times" pitchFamily="18" charset="0"/>
                <a:ea typeface="+mn-ea"/>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89038" y="690563"/>
            <a:ext cx="4605337" cy="34544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0275" y="4375150"/>
            <a:ext cx="5119688" cy="4144963"/>
          </a:xfrm>
          <a:prstGeom prst="rect">
            <a:avLst/>
          </a:prstGeom>
          <a:noFill/>
          <a:ln>
            <a:noFill/>
          </a:ln>
          <a:effectLst/>
          <a:extLst/>
        </p:spPr>
        <p:txBody>
          <a:bodyPr vert="horz" wrap="square" lIns="92309" tIns="46154" rIns="92309" bIns="46154"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8750300"/>
            <a:ext cx="3024188" cy="460375"/>
          </a:xfrm>
          <a:prstGeom prst="rect">
            <a:avLst/>
          </a:prstGeom>
          <a:noFill/>
          <a:ln>
            <a:noFill/>
          </a:ln>
          <a:effectLst/>
          <a:extLst/>
        </p:spPr>
        <p:txBody>
          <a:bodyPr vert="horz" wrap="square" lIns="92309" tIns="46154" rIns="92309" bIns="46154" numCol="1" anchor="b" anchorCtr="0" compatLnSpc="1">
            <a:prstTxWarp prst="textNoShape">
              <a:avLst/>
            </a:prstTxWarp>
          </a:bodyPr>
          <a:lstStyle>
            <a:lvl1pPr algn="l" defTabSz="922338" eaLnBrk="0" hangingPunct="0">
              <a:spcBef>
                <a:spcPct val="0"/>
              </a:spcBef>
              <a:defRPr sz="1200" b="0">
                <a:solidFill>
                  <a:schemeClr val="tx1"/>
                </a:solidFill>
                <a:latin typeface="Times" pitchFamily="18" charset="0"/>
                <a:ea typeface="+mn-ea"/>
              </a:defRPr>
            </a:lvl1pPr>
          </a:lstStyle>
          <a:p>
            <a:pPr>
              <a:defRPr/>
            </a:pPr>
            <a:endParaRPr lang="en-US" altLang="zh-CN"/>
          </a:p>
        </p:txBody>
      </p:sp>
      <p:sp>
        <p:nvSpPr>
          <p:cNvPr id="6151" name="Rectangle 7"/>
          <p:cNvSpPr>
            <a:spLocks noGrp="1" noChangeArrowheads="1"/>
          </p:cNvSpPr>
          <p:nvPr>
            <p:ph type="sldNum" sz="quarter" idx="5"/>
          </p:nvPr>
        </p:nvSpPr>
        <p:spPr bwMode="auto">
          <a:xfrm>
            <a:off x="3956050" y="8750300"/>
            <a:ext cx="3024188" cy="460375"/>
          </a:xfrm>
          <a:prstGeom prst="rect">
            <a:avLst/>
          </a:prstGeom>
          <a:noFill/>
          <a:ln>
            <a:noFill/>
          </a:ln>
          <a:effectLst/>
          <a:extLst/>
        </p:spPr>
        <p:txBody>
          <a:bodyPr vert="horz" wrap="square" lIns="92309" tIns="46154" rIns="92309" bIns="46154" numCol="1" anchor="b" anchorCtr="0" compatLnSpc="1">
            <a:prstTxWarp prst="textNoShape">
              <a:avLst/>
            </a:prstTxWarp>
          </a:bodyPr>
          <a:lstStyle>
            <a:lvl1pPr algn="r" defTabSz="922338" eaLnBrk="0" hangingPunct="0">
              <a:spcBef>
                <a:spcPct val="0"/>
              </a:spcBef>
              <a:defRPr sz="1200" b="0">
                <a:solidFill>
                  <a:schemeClr val="tx1"/>
                </a:solidFill>
                <a:latin typeface="Times" pitchFamily="18" charset="0"/>
                <a:ea typeface="+mn-ea"/>
              </a:defRPr>
            </a:lvl1pPr>
          </a:lstStyle>
          <a:p>
            <a:pPr>
              <a:defRPr/>
            </a:pPr>
            <a:fld id="{3AD0226F-D98E-4560-8567-D09F9AA4C50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zh-CN" altLang="en-US" smtClean="0">
              <a:latin typeface="Times" charset="0"/>
            </a:endParaRPr>
          </a:p>
        </p:txBody>
      </p:sp>
      <p:sp>
        <p:nvSpPr>
          <p:cNvPr id="36868" name="灯片编号占位符 3"/>
          <p:cNvSpPr>
            <a:spLocks noGrp="1"/>
          </p:cNvSpPr>
          <p:nvPr>
            <p:ph type="sldNum" sz="quarter" idx="5"/>
          </p:nvPr>
        </p:nvSpPr>
        <p:spPr>
          <a:ln>
            <a:miter lim="800000"/>
            <a:headEnd/>
            <a:tailEnd/>
          </a:ln>
        </p:spPr>
        <p:txBody>
          <a:bodyPr/>
          <a:lstStyle/>
          <a:p>
            <a:pPr>
              <a:defRPr/>
            </a:pPr>
            <a:fld id="{50721F7E-145D-48B1-ADD2-9B176D5D7A2F}" type="slidenum">
              <a:rPr lang="zh-CN" altLang="en-US" smtClean="0">
                <a:latin typeface="Times" charset="0"/>
              </a:rPr>
              <a:pPr>
                <a:defRPr/>
              </a:pPr>
              <a:t>1</a:t>
            </a:fld>
            <a:endParaRPr lang="en-US" altLang="zh-CN" smtClean="0">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p:spPr>
        <p:txBody>
          <a:bodyPr/>
          <a:lstStyle/>
          <a:p>
            <a:endParaRPr lang="zh-CN" altLang="en-US" smtClean="0">
              <a:latin typeface="Times" charset="0"/>
            </a:endParaRPr>
          </a:p>
        </p:txBody>
      </p:sp>
      <p:sp>
        <p:nvSpPr>
          <p:cNvPr id="43012"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D92B663B-6599-4F70-B60C-8C9EB8C0B829}" type="slidenum">
              <a:rPr lang="zh-CN" altLang="en-US" sz="1200"/>
              <a:pPr algn="r" eaLnBrk="0" hangingPunct="0"/>
              <a:t>10</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endParaRPr lang="zh-CN" altLang="en-US" smtClean="0">
              <a:latin typeface="Times" charset="0"/>
            </a:endParaRPr>
          </a:p>
        </p:txBody>
      </p:sp>
      <p:sp>
        <p:nvSpPr>
          <p:cNvPr id="4403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AC28BB8A-2AEB-4602-9109-76D3CBB20B9E}" type="slidenum">
              <a:rPr lang="zh-CN" altLang="en-US" sz="1200"/>
              <a:pPr algn="r" eaLnBrk="0" hangingPunct="0"/>
              <a:t>11</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p:spPr>
        <p:txBody>
          <a:bodyPr/>
          <a:lstStyle/>
          <a:p>
            <a:endParaRPr lang="zh-CN" altLang="en-US" smtClean="0">
              <a:latin typeface="Times" charset="0"/>
            </a:endParaRPr>
          </a:p>
        </p:txBody>
      </p:sp>
      <p:sp>
        <p:nvSpPr>
          <p:cNvPr id="45060"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52EE71D2-7F5F-4EB7-9681-3B3C5DDA37FD}" type="slidenum">
              <a:rPr lang="zh-CN" altLang="en-US" sz="1200"/>
              <a:pPr algn="r" eaLnBrk="0" hangingPunct="0"/>
              <a:t>12</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endParaRPr lang="zh-CN" altLang="en-US" smtClean="0">
              <a:latin typeface="Times" charset="0"/>
            </a:endParaRPr>
          </a:p>
        </p:txBody>
      </p:sp>
      <p:sp>
        <p:nvSpPr>
          <p:cNvPr id="60420"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043ED7B8-24AA-4E16-A1FC-C7AF4A024E7C}" type="slidenum">
              <a:rPr lang="zh-CN" altLang="en-US" sz="1200"/>
              <a:pPr algn="r" eaLnBrk="0" hangingPunct="0"/>
              <a:t>13</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p:spPr>
        <p:txBody>
          <a:bodyPr/>
          <a:lstStyle/>
          <a:p>
            <a:endParaRPr lang="zh-CN" altLang="en-US" smtClean="0">
              <a:latin typeface="Times" charset="0"/>
            </a:endParaRPr>
          </a:p>
        </p:txBody>
      </p:sp>
      <p:sp>
        <p:nvSpPr>
          <p:cNvPr id="6144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AAB42BE0-12BA-4E70-8780-A60D5E51DC04}" type="slidenum">
              <a:rPr lang="zh-CN" altLang="en-US" sz="1200"/>
              <a:pPr algn="r" eaLnBrk="0" hangingPunct="0"/>
              <a:t>14</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endParaRPr lang="zh-CN" altLang="en-US" smtClean="0">
              <a:latin typeface="Times" charset="0"/>
            </a:endParaRPr>
          </a:p>
        </p:txBody>
      </p:sp>
      <p:sp>
        <p:nvSpPr>
          <p:cNvPr id="4403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AC28BB8A-2AEB-4602-9109-76D3CBB20B9E}" type="slidenum">
              <a:rPr lang="zh-CN" altLang="en-US" sz="1200"/>
              <a:pPr algn="r" eaLnBrk="0" hangingPunct="0"/>
              <a:t>15</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endParaRPr lang="zh-CN" altLang="en-US" smtClean="0">
              <a:latin typeface="Times" charset="0"/>
            </a:endParaRPr>
          </a:p>
        </p:txBody>
      </p:sp>
      <p:sp>
        <p:nvSpPr>
          <p:cNvPr id="4403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AC28BB8A-2AEB-4602-9109-76D3CBB20B9E}" type="slidenum">
              <a:rPr lang="zh-CN" altLang="en-US" sz="1200"/>
              <a:pPr algn="r" eaLnBrk="0" hangingPunct="0"/>
              <a:t>16</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endParaRPr lang="zh-CN" altLang="en-US" smtClean="0">
              <a:latin typeface="Times" charset="0"/>
            </a:endParaRPr>
          </a:p>
        </p:txBody>
      </p:sp>
      <p:sp>
        <p:nvSpPr>
          <p:cNvPr id="4403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AC28BB8A-2AEB-4602-9109-76D3CBB20B9E}" type="slidenum">
              <a:rPr lang="zh-CN" altLang="en-US" sz="1200"/>
              <a:pPr algn="r" eaLnBrk="0" hangingPunct="0"/>
              <a:t>17</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p:spPr>
        <p:txBody>
          <a:bodyPr/>
          <a:lstStyle/>
          <a:p>
            <a:endParaRPr lang="zh-CN" altLang="en-US" smtClean="0">
              <a:latin typeface="Times" charset="0"/>
            </a:endParaRPr>
          </a:p>
        </p:txBody>
      </p:sp>
      <p:sp>
        <p:nvSpPr>
          <p:cNvPr id="4608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8230F1F9-2BB7-4D4B-A3F5-03A3D925D50B}" type="slidenum">
              <a:rPr lang="zh-CN" altLang="en-US" sz="1200"/>
              <a:pPr algn="r" eaLnBrk="0" hangingPunct="0"/>
              <a:t>18</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endParaRPr lang="zh-CN" altLang="en-US" smtClean="0">
              <a:latin typeface="Times" charset="0"/>
            </a:endParaRPr>
          </a:p>
        </p:txBody>
      </p:sp>
      <p:sp>
        <p:nvSpPr>
          <p:cNvPr id="47108"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187C4AD8-D43D-4A57-8A68-5B383666B0B1}" type="slidenum">
              <a:rPr lang="zh-CN" altLang="en-US" sz="1200"/>
              <a:pPr algn="r" eaLnBrk="0" hangingPunct="0"/>
              <a:t>19</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endParaRPr lang="zh-CN" altLang="en-US" smtClean="0">
              <a:latin typeface="Times" charset="0"/>
            </a:endParaRPr>
          </a:p>
        </p:txBody>
      </p:sp>
      <p:sp>
        <p:nvSpPr>
          <p:cNvPr id="37892"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C37F194F-C0B0-471F-8045-A31BC336915F}" type="slidenum">
              <a:rPr lang="zh-CN" altLang="en-US" sz="1200"/>
              <a:pPr algn="r" eaLnBrk="0" hangingPunct="0"/>
              <a:t>2</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endParaRPr lang="zh-CN" altLang="en-US" smtClean="0">
              <a:latin typeface="Times" charset="0"/>
            </a:endParaRPr>
          </a:p>
        </p:txBody>
      </p:sp>
      <p:sp>
        <p:nvSpPr>
          <p:cNvPr id="47108"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187C4AD8-D43D-4A57-8A68-5B383666B0B1}" type="slidenum">
              <a:rPr lang="zh-CN" altLang="en-US" sz="1200"/>
              <a:pPr algn="r" eaLnBrk="0" hangingPunct="0"/>
              <a:t>20</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p:spPr>
        <p:txBody>
          <a:bodyPr/>
          <a:lstStyle/>
          <a:p>
            <a:endParaRPr lang="zh-CN" altLang="en-US" smtClean="0">
              <a:latin typeface="Times" charset="0"/>
            </a:endParaRPr>
          </a:p>
        </p:txBody>
      </p:sp>
      <p:sp>
        <p:nvSpPr>
          <p:cNvPr id="48132"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2122A8DB-65C3-448B-9DFD-19050333B8D6}" type="slidenum">
              <a:rPr lang="zh-CN" altLang="en-US" sz="1200"/>
              <a:pPr algn="r" eaLnBrk="0" hangingPunct="0"/>
              <a:t>21</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endParaRPr lang="zh-CN" altLang="en-US" smtClean="0">
              <a:latin typeface="Times" charset="0"/>
            </a:endParaRPr>
          </a:p>
        </p:txBody>
      </p:sp>
      <p:sp>
        <p:nvSpPr>
          <p:cNvPr id="4915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3378090E-D965-4B15-967D-D4F144E4C485}" type="slidenum">
              <a:rPr lang="zh-CN" altLang="en-US" sz="1200"/>
              <a:pPr algn="r" eaLnBrk="0" hangingPunct="0"/>
              <a:t>22</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p:spPr>
        <p:txBody>
          <a:bodyPr/>
          <a:lstStyle/>
          <a:p>
            <a:endParaRPr lang="zh-CN" altLang="en-US" smtClean="0">
              <a:latin typeface="Times" charset="0"/>
            </a:endParaRPr>
          </a:p>
        </p:txBody>
      </p:sp>
      <p:sp>
        <p:nvSpPr>
          <p:cNvPr id="50180"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1859E8E7-80AB-474D-B885-30D70F137FD2}" type="slidenum">
              <a:rPr lang="zh-CN" altLang="en-US" sz="1200"/>
              <a:pPr algn="r" eaLnBrk="0" hangingPunct="0"/>
              <a:t>23</a:t>
            </a:fld>
            <a:endParaRPr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p:spPr>
        <p:txBody>
          <a:bodyPr/>
          <a:lstStyle/>
          <a:p>
            <a:endParaRPr lang="zh-CN" altLang="en-US" smtClean="0">
              <a:latin typeface="Times" charset="0"/>
            </a:endParaRPr>
          </a:p>
        </p:txBody>
      </p:sp>
      <p:sp>
        <p:nvSpPr>
          <p:cNvPr id="5120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8FB96CE9-F8A6-42D1-96B9-2BE05CE8A125}" type="slidenum">
              <a:rPr lang="zh-CN" altLang="en-US" sz="1200"/>
              <a:pPr algn="r" eaLnBrk="0" hangingPunct="0"/>
              <a:t>24</a:t>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p:spPr>
        <p:txBody>
          <a:bodyPr/>
          <a:lstStyle/>
          <a:p>
            <a:endParaRPr lang="zh-CN" altLang="en-US" smtClean="0">
              <a:latin typeface="Times" charset="0"/>
            </a:endParaRPr>
          </a:p>
        </p:txBody>
      </p:sp>
      <p:sp>
        <p:nvSpPr>
          <p:cNvPr id="5120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8FB96CE9-F8A6-42D1-96B9-2BE05CE8A125}" type="slidenum">
              <a:rPr lang="zh-CN" altLang="en-US" sz="1200"/>
              <a:pPr algn="r" eaLnBrk="0" hangingPunct="0"/>
              <a:t>25</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p:spPr>
        <p:txBody>
          <a:bodyPr/>
          <a:lstStyle/>
          <a:p>
            <a:endParaRPr lang="zh-CN" altLang="en-US" smtClean="0">
              <a:latin typeface="Times" charset="0"/>
            </a:endParaRPr>
          </a:p>
        </p:txBody>
      </p:sp>
      <p:sp>
        <p:nvSpPr>
          <p:cNvPr id="5120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8FB96CE9-F8A6-42D1-96B9-2BE05CE8A125}" type="slidenum">
              <a:rPr lang="zh-CN" altLang="en-US" sz="1200"/>
              <a:pPr algn="r" eaLnBrk="0" hangingPunct="0"/>
              <a:t>26</a:t>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p:spPr>
        <p:txBody>
          <a:bodyPr/>
          <a:lstStyle/>
          <a:p>
            <a:endParaRPr lang="zh-CN" altLang="en-US" smtClean="0">
              <a:latin typeface="Times" charset="0"/>
            </a:endParaRPr>
          </a:p>
        </p:txBody>
      </p:sp>
      <p:sp>
        <p:nvSpPr>
          <p:cNvPr id="52228"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A291D7D2-6A82-4D80-8B7F-2BCBFAA0DB69}" type="slidenum">
              <a:rPr lang="zh-CN" altLang="en-US" sz="1200"/>
              <a:pPr algn="r" eaLnBrk="0" hangingPunct="0"/>
              <a:t>27</a:t>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p:spPr>
        <p:txBody>
          <a:bodyPr/>
          <a:lstStyle/>
          <a:p>
            <a:endParaRPr lang="zh-CN" altLang="en-US" smtClean="0">
              <a:latin typeface="Times" charset="0"/>
            </a:endParaRPr>
          </a:p>
        </p:txBody>
      </p:sp>
      <p:sp>
        <p:nvSpPr>
          <p:cNvPr id="53252"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AF56A33C-35D3-4C42-B596-060CEBBE6627}" type="slidenum">
              <a:rPr lang="zh-CN" altLang="en-US" sz="1200"/>
              <a:pPr algn="r" eaLnBrk="0" hangingPunct="0"/>
              <a:t>28</a:t>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smtClean="0">
              <a:latin typeface="Times" charset="0"/>
            </a:endParaRPr>
          </a:p>
        </p:txBody>
      </p:sp>
      <p:sp>
        <p:nvSpPr>
          <p:cNvPr id="5427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51C5F008-2A96-4F98-A603-BA46B74AACE4}" type="slidenum">
              <a:rPr lang="zh-CN" altLang="en-US" sz="1200"/>
              <a:pPr algn="r" eaLnBrk="0" hangingPunct="0"/>
              <a:t>29</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endParaRPr lang="zh-CN" altLang="en-US" smtClean="0">
              <a:latin typeface="Times" charset="0"/>
            </a:endParaRPr>
          </a:p>
        </p:txBody>
      </p:sp>
      <p:sp>
        <p:nvSpPr>
          <p:cNvPr id="3891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FCB04775-5C88-4098-BF11-D6823CEC2EF6}" type="slidenum">
              <a:rPr lang="zh-CN" altLang="en-US" sz="1200"/>
              <a:pPr algn="r" eaLnBrk="0" hangingPunct="0"/>
              <a:t>3</a:t>
            </a:fld>
            <a:endParaRPr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p:spPr>
        <p:txBody>
          <a:bodyPr/>
          <a:lstStyle/>
          <a:p>
            <a:endParaRPr lang="zh-CN" altLang="en-US" smtClean="0">
              <a:latin typeface="Times" charset="0"/>
            </a:endParaRPr>
          </a:p>
        </p:txBody>
      </p:sp>
      <p:sp>
        <p:nvSpPr>
          <p:cNvPr id="55300"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1A983593-C2D0-497F-8F64-3C85C80328C2}" type="slidenum">
              <a:rPr lang="zh-CN" altLang="en-US" sz="1200"/>
              <a:pPr algn="r" eaLnBrk="0" hangingPunct="0"/>
              <a:t>30</a:t>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p:spPr>
        <p:txBody>
          <a:bodyPr/>
          <a:lstStyle/>
          <a:p>
            <a:endParaRPr lang="zh-CN" altLang="en-US" smtClean="0">
              <a:latin typeface="Times" charset="0"/>
            </a:endParaRPr>
          </a:p>
        </p:txBody>
      </p:sp>
      <p:sp>
        <p:nvSpPr>
          <p:cNvPr id="5632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E05038A8-F63E-456F-A095-A38F0F54E22D}" type="slidenum">
              <a:rPr lang="zh-CN" altLang="en-US" sz="1200"/>
              <a:pPr algn="r" eaLnBrk="0" hangingPunct="0"/>
              <a:t>31</a:t>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p:spPr>
        <p:txBody>
          <a:bodyPr/>
          <a:lstStyle/>
          <a:p>
            <a:endParaRPr lang="zh-CN" altLang="en-US" smtClean="0">
              <a:latin typeface="Times" charset="0"/>
            </a:endParaRPr>
          </a:p>
        </p:txBody>
      </p:sp>
      <p:sp>
        <p:nvSpPr>
          <p:cNvPr id="57348"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0F2FB4B0-9EDC-4607-8359-45CD09E16A09}" type="slidenum">
              <a:rPr lang="zh-CN" altLang="en-US" sz="1200"/>
              <a:pPr algn="r" eaLnBrk="0" hangingPunct="0"/>
              <a:t>32</a:t>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p:spPr>
        <p:txBody>
          <a:bodyPr/>
          <a:lstStyle/>
          <a:p>
            <a:endParaRPr lang="zh-CN" altLang="en-US" smtClean="0">
              <a:latin typeface="Times" charset="0"/>
            </a:endParaRPr>
          </a:p>
        </p:txBody>
      </p:sp>
      <p:sp>
        <p:nvSpPr>
          <p:cNvPr id="58372"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876F90F4-35DE-4ABA-98A0-C24CB471FB27}" type="slidenum">
              <a:rPr lang="zh-CN" altLang="en-US" sz="1200"/>
              <a:pPr algn="r" eaLnBrk="0" hangingPunct="0"/>
              <a:t>33</a:t>
            </a:fld>
            <a:endParaRPr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p:spPr>
        <p:txBody>
          <a:bodyPr/>
          <a:lstStyle/>
          <a:p>
            <a:endParaRPr lang="zh-CN" altLang="en-US" smtClean="0">
              <a:latin typeface="Times" charset="0"/>
            </a:endParaRPr>
          </a:p>
        </p:txBody>
      </p:sp>
      <p:sp>
        <p:nvSpPr>
          <p:cNvPr id="59396"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E6FEC808-9802-4327-ABFE-01B7A46F1DA2}" type="slidenum">
              <a:rPr lang="zh-CN" altLang="en-US" sz="1200"/>
              <a:pPr algn="r" eaLnBrk="0" hangingPunct="0"/>
              <a:t>34</a:t>
            </a:fld>
            <a:endParaRPr lang="en-US"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endParaRPr lang="zh-CN" altLang="en-US" smtClean="0">
              <a:latin typeface="Times" charset="0"/>
            </a:endParaRPr>
          </a:p>
        </p:txBody>
      </p:sp>
      <p:sp>
        <p:nvSpPr>
          <p:cNvPr id="60420"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DACE85EB-AF3E-406E-ADB7-A1AEEA3AC28A}" type="slidenum">
              <a:rPr lang="zh-CN" altLang="en-US" sz="1200"/>
              <a:pPr algn="r" eaLnBrk="0" hangingPunct="0"/>
              <a:t>35</a:t>
            </a:fld>
            <a:endParaRPr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p:spPr>
        <p:txBody>
          <a:bodyPr/>
          <a:lstStyle/>
          <a:p>
            <a:endParaRPr lang="zh-CN" altLang="en-US" smtClean="0">
              <a:latin typeface="Times" charset="0"/>
            </a:endParaRPr>
          </a:p>
        </p:txBody>
      </p:sp>
      <p:sp>
        <p:nvSpPr>
          <p:cNvPr id="6144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82261083-1B0C-46F3-924D-A0AC06336004}" type="slidenum">
              <a:rPr lang="zh-CN" altLang="en-US" sz="1200"/>
              <a:pPr algn="r" eaLnBrk="0" hangingPunct="0"/>
              <a:t>36</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endParaRPr lang="zh-CN" altLang="en-US" smtClean="0">
              <a:latin typeface="Times" charset="0"/>
            </a:endParaRPr>
          </a:p>
        </p:txBody>
      </p:sp>
      <p:sp>
        <p:nvSpPr>
          <p:cNvPr id="62468"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3BBEE851-ED5E-434D-9EDA-523907058675}" type="slidenum">
              <a:rPr lang="zh-CN" altLang="en-US" sz="1200"/>
              <a:pPr algn="r" eaLnBrk="0" hangingPunct="0"/>
              <a:t>37</a:t>
            </a:fld>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endParaRPr lang="zh-CN" altLang="en-US" smtClean="0">
              <a:latin typeface="Times" charset="0"/>
            </a:endParaRPr>
          </a:p>
        </p:txBody>
      </p:sp>
      <p:sp>
        <p:nvSpPr>
          <p:cNvPr id="63492" name="灯片编号占位符 3"/>
          <p:cNvSpPr>
            <a:spLocks noGrp="1"/>
          </p:cNvSpPr>
          <p:nvPr>
            <p:ph type="sldNum" sz="quarter" idx="5"/>
          </p:nvPr>
        </p:nvSpPr>
        <p:spPr>
          <a:ln>
            <a:miter lim="800000"/>
            <a:headEnd/>
            <a:tailEnd/>
          </a:ln>
        </p:spPr>
        <p:txBody>
          <a:bodyPr/>
          <a:lstStyle/>
          <a:p>
            <a:pPr>
              <a:defRPr/>
            </a:pPr>
            <a:fld id="{8E9495D3-F5A9-4146-9BA4-F674502F1813}" type="slidenum">
              <a:rPr lang="zh-CN" altLang="en-US" smtClean="0">
                <a:latin typeface="Times" charset="0"/>
              </a:rPr>
              <a:pPr>
                <a:defRPr/>
              </a:pPr>
              <a:t>40</a:t>
            </a:fld>
            <a:endParaRPr lang="en-US" altLang="zh-CN"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endParaRPr lang="zh-CN" altLang="en-US" smtClean="0">
              <a:latin typeface="Times" charset="0"/>
            </a:endParaRPr>
          </a:p>
        </p:txBody>
      </p:sp>
      <p:sp>
        <p:nvSpPr>
          <p:cNvPr id="39940"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7E5620BA-2721-4652-BDA8-DBFD415AB637}" type="slidenum">
              <a:rPr lang="zh-CN" altLang="en-US" sz="1200"/>
              <a:pPr algn="r" eaLnBrk="0" hangingPunct="0"/>
              <a:t>4</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endParaRPr lang="zh-CN" altLang="en-US" smtClean="0">
              <a:latin typeface="Times" charset="0"/>
            </a:endParaRPr>
          </a:p>
        </p:txBody>
      </p:sp>
      <p:sp>
        <p:nvSpPr>
          <p:cNvPr id="39940"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7E5620BA-2721-4652-BDA8-DBFD415AB637}" type="slidenum">
              <a:rPr lang="zh-CN" altLang="en-US" sz="1200"/>
              <a:pPr algn="r" eaLnBrk="0" hangingPunct="0"/>
              <a:t>5</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endParaRPr lang="zh-CN" altLang="en-US" smtClean="0">
              <a:latin typeface="Times" charset="0"/>
            </a:endParaRPr>
          </a:p>
        </p:txBody>
      </p:sp>
      <p:sp>
        <p:nvSpPr>
          <p:cNvPr id="40964"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E961F3E0-7705-4C51-A2F8-767464624805}" type="slidenum">
              <a:rPr lang="zh-CN" altLang="en-US" sz="1200"/>
              <a:pPr algn="r" eaLnBrk="0" hangingPunct="0"/>
              <a:t>6</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p:spPr>
        <p:txBody>
          <a:bodyPr/>
          <a:lstStyle/>
          <a:p>
            <a:endParaRPr lang="zh-CN" altLang="en-US" smtClean="0">
              <a:latin typeface="Times" charset="0"/>
            </a:endParaRPr>
          </a:p>
        </p:txBody>
      </p:sp>
      <p:sp>
        <p:nvSpPr>
          <p:cNvPr id="41988"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60E38867-B537-4127-841B-73FD91DB71FF}" type="slidenum">
              <a:rPr lang="zh-CN" altLang="en-US" sz="1200"/>
              <a:pPr algn="r" eaLnBrk="0" hangingPunct="0"/>
              <a:t>7</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p:spPr>
        <p:txBody>
          <a:bodyPr/>
          <a:lstStyle/>
          <a:p>
            <a:endParaRPr lang="zh-CN" altLang="en-US" smtClean="0">
              <a:latin typeface="Times" charset="0"/>
            </a:endParaRPr>
          </a:p>
        </p:txBody>
      </p:sp>
      <p:sp>
        <p:nvSpPr>
          <p:cNvPr id="43012"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D92B663B-6599-4F70-B60C-8C9EB8C0B829}" type="slidenum">
              <a:rPr lang="zh-CN" altLang="en-US" sz="1200"/>
              <a:pPr algn="r" eaLnBrk="0" hangingPunct="0"/>
              <a:t>8</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p:spPr>
        <p:txBody>
          <a:bodyPr/>
          <a:lstStyle/>
          <a:p>
            <a:endParaRPr lang="zh-CN" altLang="en-US" smtClean="0">
              <a:latin typeface="Times" charset="0"/>
            </a:endParaRPr>
          </a:p>
        </p:txBody>
      </p:sp>
      <p:sp>
        <p:nvSpPr>
          <p:cNvPr id="43012" name="灯片编号占位符 3"/>
          <p:cNvSpPr txBox="1">
            <a:spLocks noGrp="1"/>
          </p:cNvSpPr>
          <p:nvPr/>
        </p:nvSpPr>
        <p:spPr bwMode="auto">
          <a:xfrm>
            <a:off x="3954463" y="8748713"/>
            <a:ext cx="3024187" cy="460375"/>
          </a:xfrm>
          <a:prstGeom prst="rect">
            <a:avLst/>
          </a:prstGeom>
          <a:noFill/>
          <a:ln w="9525">
            <a:noFill/>
            <a:miter lim="800000"/>
            <a:headEnd/>
            <a:tailEnd/>
          </a:ln>
        </p:spPr>
        <p:txBody>
          <a:bodyPr anchor="b"/>
          <a:lstStyle/>
          <a:p>
            <a:pPr algn="r" eaLnBrk="0" hangingPunct="0"/>
            <a:fld id="{D92B663B-6599-4F70-B60C-8C9EB8C0B829}" type="slidenum">
              <a:rPr lang="zh-CN" altLang="en-US" sz="1200"/>
              <a:pPr algn="r" eaLnBrk="0" hangingPunct="0"/>
              <a:t>9</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3" name="矩形 2"/>
          <p:cNvSpPr/>
          <p:nvPr userDrawn="1"/>
        </p:nvSpPr>
        <p:spPr>
          <a:xfrm>
            <a:off x="0" y="0"/>
            <a:ext cx="9164638" cy="6858000"/>
          </a:xfrm>
          <a:prstGeom prst="rect">
            <a:avLst/>
          </a:prstGeom>
          <a:solidFill>
            <a:srgbClr val="FAFE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 name="Rectangle 3"/>
          <p:cNvSpPr>
            <a:spLocks noChangeArrowheads="1"/>
          </p:cNvSpPr>
          <p:nvPr userDrawn="1"/>
        </p:nvSpPr>
        <p:spPr bwMode="gray">
          <a:xfrm>
            <a:off x="0" y="2786063"/>
            <a:ext cx="9144000" cy="1987550"/>
          </a:xfrm>
          <a:prstGeom prst="rect">
            <a:avLst/>
          </a:prstGeom>
          <a:solidFill>
            <a:srgbClr val="C00000"/>
          </a:solidFill>
          <a:ln>
            <a:noFill/>
          </a:ln>
          <a:effectLst>
            <a:outerShdw blurRad="50800" dist="38100" dir="2700000" algn="tl" rotWithShape="0">
              <a:prstClr val="black">
                <a:alpha val="40000"/>
              </a:prstClr>
            </a:outerShdw>
          </a:effectLst>
          <a:extLst/>
        </p:spPr>
        <p:txBody>
          <a:bodyPr wrap="none" anchor="ctr"/>
          <a:lstStyle/>
          <a:p>
            <a:pPr algn="ctr" eaLnBrk="0" hangingPunct="0">
              <a:spcBef>
                <a:spcPct val="50000"/>
              </a:spcBef>
              <a:defRPr/>
            </a:pPr>
            <a:endParaRPr lang="en-US" altLang="zh-CN"/>
          </a:p>
        </p:txBody>
      </p:sp>
      <p:sp>
        <p:nvSpPr>
          <p:cNvPr id="5" name="圆角矩形 4"/>
          <p:cNvSpPr/>
          <p:nvPr userDrawn="1"/>
        </p:nvSpPr>
        <p:spPr bwMode="auto">
          <a:xfrm>
            <a:off x="7626350" y="2903538"/>
            <a:ext cx="1363663" cy="1752600"/>
          </a:xfrm>
          <a:prstGeom prst="roundRect">
            <a:avLst>
              <a:gd name="adj" fmla="val 9213"/>
            </a:avLst>
          </a:prstGeom>
          <a:solidFill>
            <a:schemeClr val="accent6">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wrap="none" anchor="ctr"/>
          <a:lstStyle/>
          <a:p>
            <a:pPr algn="ctr" eaLnBrk="0" hangingPunct="0">
              <a:spcBef>
                <a:spcPct val="50000"/>
              </a:spcBef>
              <a:defRPr/>
            </a:pPr>
            <a:endParaRPr lang="zh-CN" altLang="en-US">
              <a:latin typeface="Arial" pitchFamily="34" charset="0"/>
            </a:endParaRPr>
          </a:p>
        </p:txBody>
      </p:sp>
      <p:sp>
        <p:nvSpPr>
          <p:cNvPr id="6" name="圆角矩形 5"/>
          <p:cNvSpPr/>
          <p:nvPr userDrawn="1"/>
        </p:nvSpPr>
        <p:spPr bwMode="auto">
          <a:xfrm>
            <a:off x="5097463" y="2903538"/>
            <a:ext cx="2378075" cy="1752600"/>
          </a:xfrm>
          <a:prstGeom prst="roundRect">
            <a:avLst>
              <a:gd name="adj" fmla="val 9614"/>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wrap="none" anchor="ctr"/>
          <a:lstStyle/>
          <a:p>
            <a:pPr algn="ctr" eaLnBrk="0" hangingPunct="0">
              <a:spcBef>
                <a:spcPct val="50000"/>
              </a:spcBef>
              <a:defRPr/>
            </a:pPr>
            <a:endParaRPr lang="zh-CN" altLang="en-US">
              <a:latin typeface="Arial" pitchFamily="34" charset="0"/>
            </a:endParaRPr>
          </a:p>
        </p:txBody>
      </p:sp>
      <p:sp>
        <p:nvSpPr>
          <p:cNvPr id="7" name="TextBox 6"/>
          <p:cNvSpPr txBox="1">
            <a:spLocks noChangeArrowheads="1"/>
          </p:cNvSpPr>
          <p:nvPr userDrawn="1"/>
        </p:nvSpPr>
        <p:spPr bwMode="auto">
          <a:xfrm>
            <a:off x="7932738" y="4387850"/>
            <a:ext cx="1069975" cy="246063"/>
          </a:xfrm>
          <a:prstGeom prst="rect">
            <a:avLst/>
          </a:prstGeom>
          <a:noFill/>
          <a:ln>
            <a:noFill/>
          </a:ln>
          <a:extLst>
            <a:ext uri="{909E8E84-426E-40DD-AFC4-6F175D3DCCD1}"/>
            <a:ext uri="{91240B29-F687-4F45-9708-019B960494DF}"/>
          </a:extLst>
        </p:spPr>
        <p:txBody>
          <a:bodyPr>
            <a:spAutoFit/>
          </a:bodyPr>
          <a:lstStyle>
            <a:lvl1pPr eaLnBrk="0" hangingPunct="0">
              <a:defRPr b="1">
                <a:solidFill>
                  <a:schemeClr val="bg1"/>
                </a:solidFill>
                <a:latin typeface="Arial" charset="0"/>
                <a:ea typeface="宋体" charset="-122"/>
              </a:defRPr>
            </a:lvl1pPr>
            <a:lvl2pPr marL="742950" indent="-285750" eaLnBrk="0" hangingPunct="0">
              <a:defRPr b="1">
                <a:solidFill>
                  <a:schemeClr val="bg1"/>
                </a:solidFill>
                <a:latin typeface="Arial" charset="0"/>
                <a:ea typeface="宋体" charset="-122"/>
              </a:defRPr>
            </a:lvl2pPr>
            <a:lvl3pPr marL="1143000" indent="-228600" eaLnBrk="0" hangingPunct="0">
              <a:defRPr b="1">
                <a:solidFill>
                  <a:schemeClr val="bg1"/>
                </a:solidFill>
                <a:latin typeface="Arial" charset="0"/>
                <a:ea typeface="宋体" charset="-122"/>
              </a:defRPr>
            </a:lvl3pPr>
            <a:lvl4pPr marL="1600200" indent="-228600" eaLnBrk="0" hangingPunct="0">
              <a:defRPr b="1">
                <a:solidFill>
                  <a:schemeClr val="bg1"/>
                </a:solidFill>
                <a:latin typeface="Arial" charset="0"/>
                <a:ea typeface="宋体" charset="-122"/>
              </a:defRPr>
            </a:lvl4pPr>
            <a:lvl5pPr marL="2057400" indent="-228600" eaLnBrk="0" hangingPunct="0">
              <a:defRPr b="1">
                <a:solidFill>
                  <a:schemeClr val="bg1"/>
                </a:solidFill>
                <a:latin typeface="Arial" charset="0"/>
                <a:ea typeface="宋体" charset="-122"/>
              </a:defRPr>
            </a:lvl5pPr>
            <a:lvl6pPr marL="2514600" indent="-228600" eaLnBrk="0" fontAlgn="base" hangingPunct="0">
              <a:spcBef>
                <a:spcPct val="0"/>
              </a:spcBef>
              <a:spcAft>
                <a:spcPct val="0"/>
              </a:spcAft>
              <a:defRPr b="1">
                <a:solidFill>
                  <a:schemeClr val="bg1"/>
                </a:solidFill>
                <a:latin typeface="Arial" charset="0"/>
                <a:ea typeface="宋体" charset="-122"/>
              </a:defRPr>
            </a:lvl6pPr>
            <a:lvl7pPr marL="2971800" indent="-228600" eaLnBrk="0" fontAlgn="base" hangingPunct="0">
              <a:spcBef>
                <a:spcPct val="0"/>
              </a:spcBef>
              <a:spcAft>
                <a:spcPct val="0"/>
              </a:spcAft>
              <a:defRPr b="1">
                <a:solidFill>
                  <a:schemeClr val="bg1"/>
                </a:solidFill>
                <a:latin typeface="Arial" charset="0"/>
                <a:ea typeface="宋体" charset="-122"/>
              </a:defRPr>
            </a:lvl7pPr>
            <a:lvl8pPr marL="3429000" indent="-228600" eaLnBrk="0" fontAlgn="base" hangingPunct="0">
              <a:spcBef>
                <a:spcPct val="0"/>
              </a:spcBef>
              <a:spcAft>
                <a:spcPct val="0"/>
              </a:spcAft>
              <a:defRPr b="1">
                <a:solidFill>
                  <a:schemeClr val="bg1"/>
                </a:solidFill>
                <a:latin typeface="Arial" charset="0"/>
                <a:ea typeface="宋体" charset="-122"/>
              </a:defRPr>
            </a:lvl8pPr>
            <a:lvl9pPr marL="3886200" indent="-228600" eaLnBrk="0" fontAlgn="base" hangingPunct="0">
              <a:spcBef>
                <a:spcPct val="0"/>
              </a:spcBef>
              <a:spcAft>
                <a:spcPct val="0"/>
              </a:spcAft>
              <a:defRPr b="1">
                <a:solidFill>
                  <a:schemeClr val="bg1"/>
                </a:solidFill>
                <a:latin typeface="Arial" charset="0"/>
                <a:ea typeface="宋体" charset="-122"/>
              </a:defRPr>
            </a:lvl9pPr>
          </a:lstStyle>
          <a:p>
            <a:pPr algn="r" eaLnBrk="1" hangingPunct="1">
              <a:defRPr/>
            </a:pPr>
            <a:r>
              <a:rPr lang="en-US" altLang="zh-CN" sz="1000" smtClean="0">
                <a:solidFill>
                  <a:srgbClr val="C00000"/>
                </a:solidFill>
                <a:latin typeface="微软雅黑" pitchFamily="34" charset="-122"/>
                <a:ea typeface="微软雅黑" pitchFamily="34" charset="-122"/>
              </a:rPr>
              <a:t>SINCE 1997</a:t>
            </a:r>
            <a:endParaRPr lang="zh-CN" altLang="en-US" sz="1000" smtClean="0">
              <a:solidFill>
                <a:srgbClr val="C00000"/>
              </a:solidFill>
              <a:latin typeface="微软雅黑" pitchFamily="34" charset="-122"/>
              <a:ea typeface="微软雅黑" pitchFamily="34" charset="-122"/>
            </a:endParaRPr>
          </a:p>
        </p:txBody>
      </p:sp>
      <p:sp>
        <p:nvSpPr>
          <p:cNvPr id="2" name="标题 1"/>
          <p:cNvSpPr>
            <a:spLocks noGrp="1"/>
          </p:cNvSpPr>
          <p:nvPr>
            <p:ph type="title"/>
          </p:nvPr>
        </p:nvSpPr>
        <p:spPr>
          <a:xfrm>
            <a:off x="204716" y="3095073"/>
            <a:ext cx="387961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8" name="灯片编号占位符 3"/>
          <p:cNvSpPr>
            <a:spLocks noGrp="1"/>
          </p:cNvSpPr>
          <p:nvPr>
            <p:ph type="sldNum" sz="quarter" idx="10"/>
          </p:nvPr>
        </p:nvSpPr>
        <p:spPr/>
        <p:txBody>
          <a:bodyPr/>
          <a:lstStyle>
            <a:lvl1pPr>
              <a:defRPr/>
            </a:lvl1pPr>
          </a:lstStyle>
          <a:p>
            <a:pPr>
              <a:defRPr/>
            </a:pPr>
            <a:r>
              <a:rPr lang="zh-CN" altLang="en-US"/>
              <a:t>©20</a:t>
            </a:r>
            <a:r>
              <a:rPr lang="en-US" altLang="zh-CN"/>
              <a:t>11</a:t>
            </a:r>
            <a:r>
              <a:rPr lang="zh-CN" altLang="en-US"/>
              <a:t> 久其软件</a:t>
            </a:r>
            <a:r>
              <a:rPr lang="en-US" altLang="zh-CN"/>
              <a:t>.  |   </a:t>
            </a:r>
            <a:fld id="{D6BD441A-9101-4C8F-83E3-224AF1A693D4}" type="slidenum">
              <a:rPr lang="en-US" altLang="zh-CN"/>
              <a:pPr>
                <a:defRPr/>
              </a:pPr>
              <a:t>‹#›</a:t>
            </a:fld>
            <a:endParaRPr lang="en-US" altLang="zh-CN" sz="1400">
              <a:latin typeface="Times" pitchFamily="18" charset="0"/>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5A9CF8A-FD6F-46C4-B2A2-214F967A43D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7C6751-D222-455D-9602-021745A0C950}"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6EFA8F-444C-4F34-B47C-E9837353223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28BB9B-90CC-44E4-877C-22A896B5EF40}"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952C5-0A07-497C-9089-21787CFAF78F}"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7F9504-E5E7-49BF-BE40-944DD14BF158}"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BC28E4-4137-4A40-A6C2-D1C32DCD5A1A}"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E0C2B5-0524-4B02-BBDA-2BB2BC85B2E5}"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2FFD78-22F1-4094-851B-06A6ED08D266}"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E7853F-7719-4511-9F20-52FEA96AA12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AC1F3F3-B56F-44D4-B0AA-19C957E519E1}"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76FB8B-BEE3-4BE6-AAF2-29C01E7727CF}"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970375D-D58B-4892-BC6C-CA5104771700}"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4CA90A-E1EF-4368-A931-04B81BB77630}"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8382E7-9A06-499C-8CF0-BC7B3C5F5ACF}"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7C5784-5B63-49D3-BF3B-E8FDB341BA71}"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4126B9-3BAC-4388-A146-5D321C1E24DB}"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E318D9B-6EEE-4748-9B6F-6C4B64AC2DD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1"/>
            <a:ext cx="8229600" cy="4525963"/>
          </a:xfrm>
        </p:spPr>
        <p:txBody>
          <a:bodyPr/>
          <a:lstStyle/>
          <a:p>
            <a:pPr lvl="0"/>
            <a:endParaRPr lang="zh-CN" altLang="en-US" noProof="0"/>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fld id="{210563AF-D4C9-4143-92C5-20482E56FFA5}" type="slidenum">
              <a:rPr lang="en-US" altLang="zh-CN"/>
              <a:pPr>
                <a:defRPr/>
              </a:pPr>
              <a:t>‹#›</a:t>
            </a:fld>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pPr>
              <a:defRPr/>
            </a:pPr>
            <a:fld id="{63E3A2CC-B43E-490F-B706-D6F5B7AA3E0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589405-4389-4AD8-8322-AD43CE7092A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7B5E2D0-FAED-46C6-BDCE-183B1A6FA5C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AB54F6-17DA-4689-92A8-86DEACEA375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8339C3-55B4-415C-8DA1-AF46B02F6F7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AE5AE60-06C9-4334-BDC1-2FD8D3C82E8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9087B62-DE29-4A63-8DE8-BA8955C1969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9164638" cy="6858000"/>
          </a:xfrm>
          <a:prstGeom prst="rect">
            <a:avLst/>
          </a:prstGeom>
          <a:solidFill>
            <a:srgbClr val="FAFE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endParaRPr>
          </a:p>
        </p:txBody>
      </p:sp>
      <p:sp>
        <p:nvSpPr>
          <p:cNvPr id="1027" name="Rectangle 3"/>
          <p:cNvSpPr>
            <a:spLocks noGrp="1" noChangeArrowheads="1"/>
          </p:cNvSpPr>
          <p:nvPr>
            <p:ph type="body" idx="1"/>
          </p:nvPr>
        </p:nvSpPr>
        <p:spPr bwMode="auto">
          <a:xfrm>
            <a:off x="914400" y="1676400"/>
            <a:ext cx="75438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2" name="Rectangle 6"/>
          <p:cNvSpPr>
            <a:spLocks noGrp="1" noChangeArrowheads="1"/>
          </p:cNvSpPr>
          <p:nvPr>
            <p:ph type="sldNum" sz="quarter" idx="4"/>
          </p:nvPr>
        </p:nvSpPr>
        <p:spPr bwMode="auto">
          <a:xfrm>
            <a:off x="5791200" y="6505575"/>
            <a:ext cx="1709738" cy="3524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spcBef>
                <a:spcPct val="0"/>
              </a:spcBef>
              <a:defRPr sz="800" b="0">
                <a:solidFill>
                  <a:schemeClr val="tx1"/>
                </a:solidFill>
                <a:latin typeface="+mn-lt"/>
                <a:ea typeface="宋体" pitchFamily="2" charset="-122"/>
              </a:defRPr>
            </a:lvl1pPr>
          </a:lstStyle>
          <a:p>
            <a:pPr>
              <a:defRPr/>
            </a:pPr>
            <a:r>
              <a:rPr lang="zh-CN" altLang="en-US"/>
              <a:t>©20</a:t>
            </a:r>
            <a:r>
              <a:rPr lang="en-US" altLang="zh-CN"/>
              <a:t>11</a:t>
            </a:r>
            <a:r>
              <a:rPr lang="zh-CN" altLang="en-US"/>
              <a:t> </a:t>
            </a:r>
            <a:r>
              <a:rPr lang="en-US" altLang="zh-CN"/>
              <a:t>.  |   </a:t>
            </a:r>
            <a:fld id="{563201BA-A9D8-42A5-8734-A698A99C6B5E}" type="slidenum">
              <a:rPr lang="en-US" altLang="zh-CN"/>
              <a:pPr>
                <a:defRPr/>
              </a:pPr>
              <a:t>‹#›</a:t>
            </a:fld>
            <a:endParaRPr lang="en-US" altLang="zh-CN" sz="1400">
              <a:latin typeface="Times" pitchFamily="18" charset="0"/>
            </a:endParaRPr>
          </a:p>
        </p:txBody>
      </p:sp>
    </p:spTree>
  </p:cSld>
  <p:clrMap bg1="lt1" tx1="dk1" bg2="lt2" tx2="dk2" accent1="accent1" accent2="accent2" accent3="accent3" accent4="accent4" accent5="accent5" accent6="accent6" hlink="hlink" folHlink="folHlink"/>
  <p:sldLayoutIdLst>
    <p:sldLayoutId id="2147484504" r:id="rId1"/>
    <p:sldLayoutId id="2147484505" r:id="rId2"/>
    <p:sldLayoutId id="2147484506" r:id="rId3"/>
  </p:sldLayoutIdLst>
  <p:transition spd="slow"/>
  <p:timing>
    <p:tnLst>
      <p:par>
        <p:cTn id="1" dur="indefinite" restart="never" nodeType="tmRoot"/>
      </p:par>
    </p:tnLst>
  </p:timing>
  <p:hf hdr="0" ftr="0"/>
  <p:txStyles>
    <p:titleStyle>
      <a:lvl1pPr algn="ctr" rtl="0" eaLnBrk="0" fontAlgn="base" hangingPunct="0">
        <a:lnSpc>
          <a:spcPct val="120000"/>
        </a:lnSpc>
        <a:spcBef>
          <a:spcPct val="0"/>
        </a:spcBef>
        <a:spcAft>
          <a:spcPct val="0"/>
        </a:spcAft>
        <a:defRPr sz="3600">
          <a:solidFill>
            <a:schemeClr val="bg1"/>
          </a:solidFill>
          <a:latin typeface="微软雅黑" pitchFamily="34" charset="-122"/>
          <a:ea typeface="微软雅黑" pitchFamily="34" charset="-122"/>
          <a:cs typeface="+mj-cs"/>
        </a:defRPr>
      </a:lvl1pPr>
      <a:lvl2pPr algn="ctr" rtl="0" eaLnBrk="0" fontAlgn="base" hangingPunct="0">
        <a:lnSpc>
          <a:spcPct val="120000"/>
        </a:lnSpc>
        <a:spcBef>
          <a:spcPct val="0"/>
        </a:spcBef>
        <a:spcAft>
          <a:spcPct val="0"/>
        </a:spcAft>
        <a:defRPr sz="3600">
          <a:solidFill>
            <a:schemeClr val="bg1"/>
          </a:solidFill>
          <a:latin typeface="微软雅黑" pitchFamily="34" charset="-122"/>
          <a:ea typeface="微软雅黑" pitchFamily="34" charset="-122"/>
        </a:defRPr>
      </a:lvl2pPr>
      <a:lvl3pPr algn="ctr" rtl="0" eaLnBrk="0" fontAlgn="base" hangingPunct="0">
        <a:lnSpc>
          <a:spcPct val="120000"/>
        </a:lnSpc>
        <a:spcBef>
          <a:spcPct val="0"/>
        </a:spcBef>
        <a:spcAft>
          <a:spcPct val="0"/>
        </a:spcAft>
        <a:defRPr sz="3600">
          <a:solidFill>
            <a:schemeClr val="bg1"/>
          </a:solidFill>
          <a:latin typeface="微软雅黑" pitchFamily="34" charset="-122"/>
          <a:ea typeface="微软雅黑" pitchFamily="34" charset="-122"/>
        </a:defRPr>
      </a:lvl3pPr>
      <a:lvl4pPr algn="ctr" rtl="0" eaLnBrk="0" fontAlgn="base" hangingPunct="0">
        <a:lnSpc>
          <a:spcPct val="120000"/>
        </a:lnSpc>
        <a:spcBef>
          <a:spcPct val="0"/>
        </a:spcBef>
        <a:spcAft>
          <a:spcPct val="0"/>
        </a:spcAft>
        <a:defRPr sz="3600">
          <a:solidFill>
            <a:schemeClr val="bg1"/>
          </a:solidFill>
          <a:latin typeface="微软雅黑" pitchFamily="34" charset="-122"/>
          <a:ea typeface="微软雅黑" pitchFamily="34" charset="-122"/>
        </a:defRPr>
      </a:lvl4pPr>
      <a:lvl5pPr algn="ctr" rtl="0" eaLnBrk="0" fontAlgn="base" hangingPunct="0">
        <a:lnSpc>
          <a:spcPct val="120000"/>
        </a:lnSpc>
        <a:spcBef>
          <a:spcPct val="0"/>
        </a:spcBef>
        <a:spcAft>
          <a:spcPct val="0"/>
        </a:spcAft>
        <a:defRPr sz="3600">
          <a:solidFill>
            <a:schemeClr val="bg1"/>
          </a:solidFill>
          <a:latin typeface="微软雅黑" pitchFamily="34" charset="-122"/>
          <a:ea typeface="微软雅黑" pitchFamily="34" charset="-122"/>
        </a:defRPr>
      </a:lvl5pPr>
      <a:lvl6pPr marL="457200" algn="ctr" rtl="0" fontAlgn="base">
        <a:lnSpc>
          <a:spcPct val="120000"/>
        </a:lnSpc>
        <a:spcBef>
          <a:spcPct val="0"/>
        </a:spcBef>
        <a:spcAft>
          <a:spcPct val="0"/>
        </a:spcAft>
        <a:defRPr sz="2800">
          <a:solidFill>
            <a:schemeClr val="bg1"/>
          </a:solidFill>
          <a:latin typeface="Verdana" pitchFamily="34" charset="0"/>
        </a:defRPr>
      </a:lvl6pPr>
      <a:lvl7pPr marL="914400" algn="ctr" rtl="0" fontAlgn="base">
        <a:lnSpc>
          <a:spcPct val="120000"/>
        </a:lnSpc>
        <a:spcBef>
          <a:spcPct val="0"/>
        </a:spcBef>
        <a:spcAft>
          <a:spcPct val="0"/>
        </a:spcAft>
        <a:defRPr sz="2800">
          <a:solidFill>
            <a:schemeClr val="bg1"/>
          </a:solidFill>
          <a:latin typeface="Verdana" pitchFamily="34" charset="0"/>
        </a:defRPr>
      </a:lvl7pPr>
      <a:lvl8pPr marL="1371600" algn="ctr" rtl="0" fontAlgn="base">
        <a:lnSpc>
          <a:spcPct val="120000"/>
        </a:lnSpc>
        <a:spcBef>
          <a:spcPct val="0"/>
        </a:spcBef>
        <a:spcAft>
          <a:spcPct val="0"/>
        </a:spcAft>
        <a:defRPr sz="2800">
          <a:solidFill>
            <a:schemeClr val="bg1"/>
          </a:solidFill>
          <a:latin typeface="Verdana" pitchFamily="34" charset="0"/>
        </a:defRPr>
      </a:lvl8pPr>
      <a:lvl9pPr marL="1828800" algn="ctr" rtl="0" fontAlgn="base">
        <a:lnSpc>
          <a:spcPct val="120000"/>
        </a:lnSpc>
        <a:spcBef>
          <a:spcPct val="0"/>
        </a:spcBef>
        <a:spcAft>
          <a:spcPct val="0"/>
        </a:spcAft>
        <a:defRPr sz="2800">
          <a:solidFill>
            <a:schemeClr val="bg1"/>
          </a:solidFill>
          <a:latin typeface="Verdana" pitchFamily="34" charset="0"/>
        </a:defRPr>
      </a:lvl9pPr>
    </p:titleStyle>
    <p:bodyStyle>
      <a:lvl1pPr marL="342900" indent="-342900" algn="l" rtl="0" eaLnBrk="0" fontAlgn="base" hangingPunct="0">
        <a:spcBef>
          <a:spcPts val="500"/>
        </a:spcBef>
        <a:spcAft>
          <a:spcPts val="500"/>
        </a:spcAft>
        <a:buChar char="•"/>
        <a:defRPr sz="2200">
          <a:solidFill>
            <a:schemeClr val="tx1"/>
          </a:solidFill>
          <a:latin typeface="微软雅黑" pitchFamily="34" charset="-122"/>
          <a:ea typeface="微软雅黑" pitchFamily="34" charset="-122"/>
          <a:cs typeface="+mn-cs"/>
        </a:defRPr>
      </a:lvl1pPr>
      <a:lvl2pPr marL="292100" indent="-177800" algn="l" rtl="0" eaLnBrk="0" fontAlgn="base" hangingPunct="0">
        <a:spcBef>
          <a:spcPts val="500"/>
        </a:spcBef>
        <a:spcAft>
          <a:spcPts val="500"/>
        </a:spcAft>
        <a:buClr>
          <a:schemeClr val="tx2"/>
        </a:buClr>
        <a:buFont typeface="Wingdings" pitchFamily="2" charset="2"/>
        <a:buChar char="§"/>
        <a:defRPr sz="2800">
          <a:solidFill>
            <a:schemeClr val="tx1"/>
          </a:solidFill>
          <a:latin typeface="微软雅黑" pitchFamily="34" charset="-122"/>
          <a:ea typeface="微软雅黑" pitchFamily="34" charset="-122"/>
        </a:defRPr>
      </a:lvl2pPr>
      <a:lvl3pPr marL="571500" indent="-165100" algn="l" rtl="0" eaLnBrk="0" fontAlgn="base" hangingPunct="0">
        <a:spcBef>
          <a:spcPts val="500"/>
        </a:spcBef>
        <a:spcAft>
          <a:spcPts val="500"/>
        </a:spcAft>
        <a:buClr>
          <a:schemeClr val="accent2"/>
        </a:buClr>
        <a:buFont typeface="Wingdings" pitchFamily="2" charset="2"/>
        <a:buChar char="§"/>
        <a:defRPr sz="1400">
          <a:solidFill>
            <a:schemeClr val="tx1"/>
          </a:solidFill>
          <a:latin typeface="微软雅黑" pitchFamily="34" charset="-122"/>
          <a:ea typeface="微软雅黑" pitchFamily="34" charset="-122"/>
        </a:defRPr>
      </a:lvl3pPr>
      <a:lvl4pPr marL="863600" indent="-127000" algn="l" rtl="0" eaLnBrk="0" fontAlgn="base" hangingPunct="0">
        <a:spcBef>
          <a:spcPts val="500"/>
        </a:spcBef>
        <a:spcAft>
          <a:spcPts val="500"/>
        </a:spcAft>
        <a:buClr>
          <a:schemeClr val="tx2"/>
        </a:buClr>
        <a:buFont typeface="Wingdings" pitchFamily="2" charset="2"/>
        <a:buChar char="§"/>
        <a:defRPr sz="1200">
          <a:solidFill>
            <a:schemeClr val="tx1"/>
          </a:solidFill>
          <a:latin typeface="微软雅黑" pitchFamily="34" charset="-122"/>
          <a:ea typeface="微软雅黑" pitchFamily="34" charset="-122"/>
        </a:defRPr>
      </a:lvl4pPr>
      <a:lvl5pPr marL="1143000" indent="-114300" algn="l" rtl="0" eaLnBrk="0" fontAlgn="base" hangingPunct="0">
        <a:spcBef>
          <a:spcPts val="500"/>
        </a:spcBef>
        <a:spcAft>
          <a:spcPts val="500"/>
        </a:spcAft>
        <a:buClr>
          <a:schemeClr val="accent2"/>
        </a:buClr>
        <a:buFont typeface="Wingdings" pitchFamily="2" charset="2"/>
        <a:buChar char="§"/>
        <a:defRPr sz="1000">
          <a:solidFill>
            <a:schemeClr val="tx1"/>
          </a:solidFill>
          <a:latin typeface="+mn-lt"/>
          <a:ea typeface="微软雅黑" pitchFamily="34" charset="-122"/>
        </a:defRPr>
      </a:lvl5pPr>
      <a:lvl6pPr marL="1600200" indent="-114300" algn="l" rtl="0" fontAlgn="base">
        <a:spcBef>
          <a:spcPts val="500"/>
        </a:spcBef>
        <a:spcAft>
          <a:spcPts val="500"/>
        </a:spcAft>
        <a:buClr>
          <a:schemeClr val="accent2"/>
        </a:buClr>
        <a:buFont typeface="Wingdings" pitchFamily="2" charset="2"/>
        <a:buChar char="§"/>
        <a:defRPr sz="1000">
          <a:solidFill>
            <a:schemeClr val="tx1"/>
          </a:solidFill>
          <a:latin typeface="+mn-lt"/>
        </a:defRPr>
      </a:lvl6pPr>
      <a:lvl7pPr marL="2057400" indent="-114300" algn="l" rtl="0" fontAlgn="base">
        <a:spcBef>
          <a:spcPts val="500"/>
        </a:spcBef>
        <a:spcAft>
          <a:spcPts val="500"/>
        </a:spcAft>
        <a:buClr>
          <a:schemeClr val="accent2"/>
        </a:buClr>
        <a:buFont typeface="Wingdings" pitchFamily="2" charset="2"/>
        <a:buChar char="§"/>
        <a:defRPr sz="1000">
          <a:solidFill>
            <a:schemeClr val="tx1"/>
          </a:solidFill>
          <a:latin typeface="+mn-lt"/>
        </a:defRPr>
      </a:lvl7pPr>
      <a:lvl8pPr marL="2514600" indent="-114300" algn="l" rtl="0" fontAlgn="base">
        <a:spcBef>
          <a:spcPts val="500"/>
        </a:spcBef>
        <a:spcAft>
          <a:spcPts val="500"/>
        </a:spcAft>
        <a:buClr>
          <a:schemeClr val="accent2"/>
        </a:buClr>
        <a:buFont typeface="Wingdings" pitchFamily="2" charset="2"/>
        <a:buChar char="§"/>
        <a:defRPr sz="1000">
          <a:solidFill>
            <a:schemeClr val="tx1"/>
          </a:solidFill>
          <a:latin typeface="+mn-lt"/>
        </a:defRPr>
      </a:lvl8pPr>
      <a:lvl9pPr marL="2971800" indent="-114300" algn="l" rtl="0" fontAlgn="base">
        <a:spcBef>
          <a:spcPts val="500"/>
        </a:spcBef>
        <a:spcAft>
          <a:spcPts val="500"/>
        </a:spcAft>
        <a:buClr>
          <a:schemeClr val="accent2"/>
        </a:buClr>
        <a:buFont typeface="Wingdings" pitchFamily="2" charset="2"/>
        <a:buChar char="§"/>
        <a:defRPr sz="1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D77365E6-A2A8-4488-9340-263A66AAE19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80" r:id="rId1"/>
    <p:sldLayoutId id="2147484481" r:id="rId2"/>
    <p:sldLayoutId id="2147484482"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 id="2147484491" r:id="rId12"/>
  </p:sldLayoutIdLst>
  <p:txStyles>
    <p:titleStyle>
      <a:lvl1pPr algn="ctr" rtl="0" eaLnBrk="0" fontAlgn="base" hangingPunct="0">
        <a:spcBef>
          <a:spcPct val="0"/>
        </a:spcBef>
        <a:spcAft>
          <a:spcPct val="0"/>
        </a:spcAft>
        <a:defRPr sz="4400" b="1">
          <a:solidFill>
            <a:schemeClr val="tx2"/>
          </a:solidFill>
          <a:latin typeface="微软雅黑" pitchFamily="34" charset="-122"/>
          <a:ea typeface="微软雅黑" pitchFamily="34" charset="-122"/>
          <a:cs typeface="微软雅黑"/>
        </a:defRPr>
      </a:lvl1pPr>
      <a:lvl2pPr algn="ctr" rtl="0" eaLnBrk="0" fontAlgn="base" hangingPunct="0">
        <a:spcBef>
          <a:spcPct val="0"/>
        </a:spcBef>
        <a:spcAft>
          <a:spcPct val="0"/>
        </a:spcAft>
        <a:defRPr sz="4400" b="1">
          <a:solidFill>
            <a:schemeClr val="tx2"/>
          </a:solidFill>
          <a:latin typeface="微软雅黑"/>
          <a:ea typeface="微软雅黑"/>
          <a:cs typeface="微软雅黑"/>
        </a:defRPr>
      </a:lvl2pPr>
      <a:lvl3pPr algn="ctr" rtl="0" eaLnBrk="0" fontAlgn="base" hangingPunct="0">
        <a:spcBef>
          <a:spcPct val="0"/>
        </a:spcBef>
        <a:spcAft>
          <a:spcPct val="0"/>
        </a:spcAft>
        <a:defRPr sz="4400" b="1">
          <a:solidFill>
            <a:schemeClr val="tx2"/>
          </a:solidFill>
          <a:latin typeface="微软雅黑"/>
          <a:ea typeface="微软雅黑"/>
          <a:cs typeface="微软雅黑"/>
        </a:defRPr>
      </a:lvl3pPr>
      <a:lvl4pPr algn="ctr" rtl="0" eaLnBrk="0" fontAlgn="base" hangingPunct="0">
        <a:spcBef>
          <a:spcPct val="0"/>
        </a:spcBef>
        <a:spcAft>
          <a:spcPct val="0"/>
        </a:spcAft>
        <a:defRPr sz="4400" b="1">
          <a:solidFill>
            <a:schemeClr val="tx2"/>
          </a:solidFill>
          <a:latin typeface="微软雅黑"/>
          <a:ea typeface="微软雅黑"/>
          <a:cs typeface="微软雅黑"/>
        </a:defRPr>
      </a:lvl4pPr>
      <a:lvl5pPr algn="ctr" rtl="0" eaLnBrk="0" fontAlgn="base" hangingPunct="0">
        <a:spcBef>
          <a:spcPct val="0"/>
        </a:spcBef>
        <a:spcAft>
          <a:spcPct val="0"/>
        </a:spcAft>
        <a:defRPr sz="4400" b="1">
          <a:solidFill>
            <a:schemeClr val="tx2"/>
          </a:solidFill>
          <a:latin typeface="微软雅黑"/>
          <a:ea typeface="微软雅黑"/>
          <a:cs typeface="微软雅黑"/>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微软雅黑" pitchFamily="34" charset="-122"/>
          <a:ea typeface="微软雅黑" pitchFamily="34" charset="-122"/>
          <a:cs typeface="微软雅黑"/>
        </a:defRPr>
      </a:lvl1pPr>
      <a:lvl2pPr marL="742950" indent="-285750" algn="l" rtl="0" eaLnBrk="0" fontAlgn="base" hangingPunct="0">
        <a:spcBef>
          <a:spcPct val="20000"/>
        </a:spcBef>
        <a:spcAft>
          <a:spcPct val="0"/>
        </a:spcAft>
        <a:buChar char="–"/>
        <a:defRPr sz="2800">
          <a:solidFill>
            <a:schemeClr val="tx1"/>
          </a:solidFill>
          <a:latin typeface="微软雅黑" pitchFamily="34" charset="-122"/>
          <a:ea typeface="微软雅黑" pitchFamily="34" charset="-122"/>
          <a:cs typeface="微软雅黑"/>
        </a:defRPr>
      </a:lvl2pPr>
      <a:lvl3pPr marL="1143000" indent="-228600" algn="l" rtl="0" eaLnBrk="0" fontAlgn="base" hangingPunct="0">
        <a:spcBef>
          <a:spcPct val="20000"/>
        </a:spcBef>
        <a:spcAft>
          <a:spcPct val="0"/>
        </a:spcAft>
        <a:buChar char="•"/>
        <a:defRPr sz="2400">
          <a:solidFill>
            <a:schemeClr val="tx1"/>
          </a:solidFill>
          <a:latin typeface="微软雅黑" pitchFamily="34" charset="-122"/>
          <a:ea typeface="微软雅黑" pitchFamily="34" charset="-122"/>
          <a:cs typeface="微软雅黑"/>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cs typeface="微软雅黑"/>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cs typeface="微软雅黑"/>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A05979A9-ADE0-44C6-9D8C-A3765D00699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92" r:id="rId1"/>
    <p:sldLayoutId id="2147484493" r:id="rId2"/>
    <p:sldLayoutId id="2147484494" r:id="rId3"/>
    <p:sldLayoutId id="2147484495" r:id="rId4"/>
    <p:sldLayoutId id="2147484496" r:id="rId5"/>
    <p:sldLayoutId id="2147484497" r:id="rId6"/>
    <p:sldLayoutId id="2147484498" r:id="rId7"/>
    <p:sldLayoutId id="2147484499" r:id="rId8"/>
    <p:sldLayoutId id="2147484500" r:id="rId9"/>
    <p:sldLayoutId id="2147484501" r:id="rId10"/>
    <p:sldLayoutId id="2147484502" r:id="rId11"/>
    <p:sldLayoutId id="2147484503" r:id="rId12"/>
  </p:sldLayoutIdLst>
  <p:txStyles>
    <p:titleStyle>
      <a:lvl1pPr algn="ctr" rtl="0" eaLnBrk="0" fontAlgn="base" hangingPunct="0">
        <a:spcBef>
          <a:spcPct val="0"/>
        </a:spcBef>
        <a:spcAft>
          <a:spcPct val="0"/>
        </a:spcAft>
        <a:defRPr sz="4400" b="1">
          <a:solidFill>
            <a:schemeClr val="tx2"/>
          </a:solidFill>
          <a:latin typeface="微软雅黑" pitchFamily="34" charset="-122"/>
          <a:ea typeface="微软雅黑" pitchFamily="34" charset="-122"/>
          <a:cs typeface="微软雅黑"/>
        </a:defRPr>
      </a:lvl1pPr>
      <a:lvl2pPr algn="ctr" rtl="0" eaLnBrk="0" fontAlgn="base" hangingPunct="0">
        <a:spcBef>
          <a:spcPct val="0"/>
        </a:spcBef>
        <a:spcAft>
          <a:spcPct val="0"/>
        </a:spcAft>
        <a:defRPr sz="4400" b="1">
          <a:solidFill>
            <a:schemeClr val="tx2"/>
          </a:solidFill>
          <a:latin typeface="微软雅黑"/>
          <a:ea typeface="微软雅黑"/>
          <a:cs typeface="微软雅黑"/>
        </a:defRPr>
      </a:lvl2pPr>
      <a:lvl3pPr algn="ctr" rtl="0" eaLnBrk="0" fontAlgn="base" hangingPunct="0">
        <a:spcBef>
          <a:spcPct val="0"/>
        </a:spcBef>
        <a:spcAft>
          <a:spcPct val="0"/>
        </a:spcAft>
        <a:defRPr sz="4400" b="1">
          <a:solidFill>
            <a:schemeClr val="tx2"/>
          </a:solidFill>
          <a:latin typeface="微软雅黑"/>
          <a:ea typeface="微软雅黑"/>
          <a:cs typeface="微软雅黑"/>
        </a:defRPr>
      </a:lvl3pPr>
      <a:lvl4pPr algn="ctr" rtl="0" eaLnBrk="0" fontAlgn="base" hangingPunct="0">
        <a:spcBef>
          <a:spcPct val="0"/>
        </a:spcBef>
        <a:spcAft>
          <a:spcPct val="0"/>
        </a:spcAft>
        <a:defRPr sz="4400" b="1">
          <a:solidFill>
            <a:schemeClr val="tx2"/>
          </a:solidFill>
          <a:latin typeface="微软雅黑"/>
          <a:ea typeface="微软雅黑"/>
          <a:cs typeface="微软雅黑"/>
        </a:defRPr>
      </a:lvl4pPr>
      <a:lvl5pPr algn="ctr" rtl="0" eaLnBrk="0" fontAlgn="base" hangingPunct="0">
        <a:spcBef>
          <a:spcPct val="0"/>
        </a:spcBef>
        <a:spcAft>
          <a:spcPct val="0"/>
        </a:spcAft>
        <a:defRPr sz="4400" b="1">
          <a:solidFill>
            <a:schemeClr val="tx2"/>
          </a:solidFill>
          <a:latin typeface="微软雅黑"/>
          <a:ea typeface="微软雅黑"/>
          <a:cs typeface="微软雅黑"/>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微软雅黑" pitchFamily="34" charset="-122"/>
          <a:ea typeface="微软雅黑" pitchFamily="34" charset="-122"/>
          <a:cs typeface="微软雅黑"/>
        </a:defRPr>
      </a:lvl1pPr>
      <a:lvl2pPr marL="742950" indent="-285750" algn="l" rtl="0" eaLnBrk="0" fontAlgn="base" hangingPunct="0">
        <a:spcBef>
          <a:spcPct val="20000"/>
        </a:spcBef>
        <a:spcAft>
          <a:spcPct val="0"/>
        </a:spcAft>
        <a:buChar char="–"/>
        <a:defRPr sz="2800">
          <a:solidFill>
            <a:schemeClr val="tx1"/>
          </a:solidFill>
          <a:latin typeface="微软雅黑" pitchFamily="34" charset="-122"/>
          <a:ea typeface="微软雅黑" pitchFamily="34" charset="-122"/>
          <a:cs typeface="微软雅黑"/>
        </a:defRPr>
      </a:lvl2pPr>
      <a:lvl3pPr marL="1143000" indent="-228600" algn="l" rtl="0" eaLnBrk="0" fontAlgn="base" hangingPunct="0">
        <a:spcBef>
          <a:spcPct val="20000"/>
        </a:spcBef>
        <a:spcAft>
          <a:spcPct val="0"/>
        </a:spcAft>
        <a:buChar char="•"/>
        <a:defRPr sz="2400">
          <a:solidFill>
            <a:schemeClr val="tx1"/>
          </a:solidFill>
          <a:latin typeface="微软雅黑" pitchFamily="34" charset="-122"/>
          <a:ea typeface="微软雅黑" pitchFamily="34" charset="-122"/>
          <a:cs typeface="微软雅黑"/>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cs typeface="微软雅黑"/>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cs typeface="微软雅黑"/>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view/866233.htm"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0" y="1928813"/>
            <a:ext cx="9144000" cy="579437"/>
          </a:xfrm>
          <a:prstGeom prst="rect">
            <a:avLst/>
          </a:prstGeom>
          <a:noFill/>
          <a:ln w="9525">
            <a:noFill/>
            <a:miter lim="800000"/>
            <a:headEnd/>
            <a:tailEnd/>
          </a:ln>
        </p:spPr>
        <p:txBody>
          <a:bodyPr>
            <a:spAutoFit/>
          </a:bodyPr>
          <a:lstStyle/>
          <a:p>
            <a:r>
              <a:rPr lang="zh-CN" altLang="en-US" sz="3200">
                <a:solidFill>
                  <a:srgbClr val="0D0D0D"/>
                </a:solidFill>
                <a:latin typeface="微软雅黑" pitchFamily="34" charset="-122"/>
                <a:ea typeface="微软雅黑" pitchFamily="34" charset="-122"/>
              </a:rPr>
              <a:t>        </a:t>
            </a:r>
          </a:p>
        </p:txBody>
      </p:sp>
      <p:sp>
        <p:nvSpPr>
          <p:cNvPr id="7" name="TextBox 6"/>
          <p:cNvSpPr txBox="1"/>
          <p:nvPr/>
        </p:nvSpPr>
        <p:spPr>
          <a:xfrm>
            <a:off x="357188" y="1196975"/>
            <a:ext cx="8786812" cy="1416050"/>
          </a:xfrm>
          <a:prstGeom prst="rect">
            <a:avLst/>
          </a:prstGeom>
          <a:noFill/>
        </p:spPr>
        <p:txBody>
          <a:bodyPr>
            <a:spAutoFit/>
          </a:bodyPr>
          <a:lstStyle/>
          <a:p>
            <a:pPr algn="ctr">
              <a:defRPr/>
            </a:pPr>
            <a:r>
              <a:rPr lang="zh-CN" altLang="en-US" sz="5400" dirty="0">
                <a:solidFill>
                  <a:schemeClr val="tx1"/>
                </a:solidFill>
                <a:latin typeface="+mj-ea"/>
              </a:rPr>
              <a:t>代码重构（二）</a:t>
            </a:r>
            <a:endParaRPr lang="en-US" altLang="zh-CN" sz="5400" dirty="0">
              <a:solidFill>
                <a:schemeClr val="tx1"/>
              </a:solidFill>
              <a:latin typeface="+mj-ea"/>
            </a:endParaRPr>
          </a:p>
          <a:p>
            <a:pPr algn="ctr">
              <a:defRPr/>
            </a:pPr>
            <a:r>
              <a:rPr lang="en-US" altLang="zh-CN" sz="3200" dirty="0">
                <a:solidFill>
                  <a:schemeClr val="tx1"/>
                </a:solidFill>
                <a:latin typeface="+mj-ea"/>
              </a:rPr>
              <a:t>			----</a:t>
            </a:r>
            <a:r>
              <a:rPr lang="zh-CN" altLang="en-US" sz="3200" dirty="0">
                <a:solidFill>
                  <a:schemeClr val="tx1"/>
                </a:solidFill>
                <a:latin typeface="+mj-ea"/>
              </a:rPr>
              <a:t>减少</a:t>
            </a:r>
            <a:r>
              <a:rPr lang="en-US" altLang="zh-CN" sz="3200" dirty="0">
                <a:solidFill>
                  <a:schemeClr val="tx1"/>
                </a:solidFill>
                <a:latin typeface="+mj-ea"/>
              </a:rPr>
              <a:t>IF/ELSE</a:t>
            </a:r>
            <a:r>
              <a:rPr lang="zh-CN" altLang="en-US" sz="3200" dirty="0">
                <a:solidFill>
                  <a:schemeClr val="tx1"/>
                </a:solidFill>
                <a:latin typeface="+mj-ea"/>
              </a:rPr>
              <a:t>、</a:t>
            </a:r>
            <a:r>
              <a:rPr lang="en-US" altLang="zh-CN" sz="3200" dirty="0">
                <a:solidFill>
                  <a:schemeClr val="tx1"/>
                </a:solidFill>
                <a:latin typeface="+mj-ea"/>
              </a:rPr>
              <a:t>SWITCH/CASE</a:t>
            </a:r>
            <a:r>
              <a:rPr lang="zh-CN" altLang="en-US" sz="3200" dirty="0">
                <a:solidFill>
                  <a:schemeClr val="tx1"/>
                </a:solidFill>
                <a:latin typeface="+mj-ea"/>
              </a:rPr>
              <a:t> </a:t>
            </a:r>
          </a:p>
        </p:txBody>
      </p:sp>
      <p:sp>
        <p:nvSpPr>
          <p:cNvPr id="7172" name="TextBox 3"/>
          <p:cNvSpPr txBox="1">
            <a:spLocks noChangeArrowheads="1"/>
          </p:cNvSpPr>
          <p:nvPr/>
        </p:nvSpPr>
        <p:spPr bwMode="auto">
          <a:xfrm>
            <a:off x="3814763" y="5192713"/>
            <a:ext cx="5595937" cy="400050"/>
          </a:xfrm>
          <a:prstGeom prst="rect">
            <a:avLst/>
          </a:prstGeom>
          <a:noFill/>
          <a:ln w="9525">
            <a:noFill/>
            <a:miter lim="800000"/>
            <a:headEnd/>
            <a:tailEnd/>
          </a:ln>
        </p:spPr>
        <p:txBody>
          <a:bodyPr>
            <a:spAutoFit/>
          </a:bodyPr>
          <a:lstStyle/>
          <a:p>
            <a:pPr algn="ctr"/>
            <a:r>
              <a:rPr lang="zh-CN" altLang="en-US" sz="2000">
                <a:solidFill>
                  <a:schemeClr val="tx1"/>
                </a:solidFill>
                <a:latin typeface="微软雅黑" pitchFamily="34" charset="-122"/>
                <a:ea typeface="微软雅黑" pitchFamily="34" charset="-122"/>
              </a:rPr>
              <a:t>报表产品事业部研发二部  曾理志</a:t>
            </a:r>
          </a:p>
        </p:txBody>
      </p:sp>
      <p:sp>
        <p:nvSpPr>
          <p:cNvPr id="7173" name="日期占位符 1"/>
          <p:cNvSpPr>
            <a:spLocks noGrp="1"/>
          </p:cNvSpPr>
          <p:nvPr>
            <p:ph type="dt" sz="quarter" idx="10"/>
          </p:nvPr>
        </p:nvSpPr>
        <p:spPr>
          <a:xfrm>
            <a:off x="7188200" y="5637213"/>
            <a:ext cx="1714500" cy="395287"/>
          </a:xfrm>
          <a:noFill/>
        </p:spPr>
        <p:txBody>
          <a:bodyPr/>
          <a:lstStyle/>
          <a:p>
            <a:fld id="{741BB72E-7B83-4142-9013-347AFD3AD3B7}" type="datetime1">
              <a:rPr lang="zh-CN" altLang="en-US" sz="2000" smtClean="0">
                <a:solidFill>
                  <a:schemeClr val="tx1"/>
                </a:solidFill>
                <a:ea typeface="宋体" charset="-122"/>
              </a:rPr>
              <a:pPr/>
              <a:t>2012-11-29</a:t>
            </a:fld>
            <a:endParaRPr lang="zh-CN" altLang="en-US" sz="2000" smtClean="0">
              <a:solidFill>
                <a:schemeClr val="tx1"/>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smtClean="0">
                <a:latin typeface="微软雅黑" pitchFamily="34" charset="-122"/>
                <a:ea typeface="微软雅黑" pitchFamily="34" charset="-122"/>
              </a:rPr>
              <a:t>避免深层嵌套</a:t>
            </a:r>
            <a:endPar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6" name="矩形 15"/>
          <p:cNvSpPr/>
          <p:nvPr/>
        </p:nvSpPr>
        <p:spPr>
          <a:xfrm>
            <a:off x="1362075" y="1008061"/>
            <a:ext cx="6882039" cy="3888244"/>
          </a:xfrm>
          <a:prstGeom prst="rect">
            <a:avLst/>
          </a:prstGeom>
        </p:spPr>
        <p:txBody>
          <a:bodyPr wrap="square">
            <a:spAutoFit/>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使用</a:t>
            </a:r>
            <a:r>
              <a:rPr lang="en-US" altLang="zh-CN" sz="2000" b="0" kern="0" dirty="0" smtClean="0">
                <a:solidFill>
                  <a:srgbClr val="000000"/>
                </a:solidFill>
                <a:latin typeface="宋体" pitchFamily="2" charset="-122"/>
                <a:ea typeface="宋体" pitchFamily="2" charset="-122"/>
              </a:rPr>
              <a:t>break</a:t>
            </a:r>
            <a:r>
              <a:rPr lang="zh-CN" altLang="en-US" sz="2000" b="0" kern="0" dirty="0" smtClean="0">
                <a:solidFill>
                  <a:srgbClr val="000000"/>
                </a:solidFill>
                <a:latin typeface="宋体" pitchFamily="2" charset="-122"/>
                <a:ea typeface="宋体" pitchFamily="2" charset="-122"/>
              </a:rPr>
              <a:t>或</a:t>
            </a:r>
            <a:r>
              <a:rPr lang="en-US" altLang="zh-CN" sz="2000" b="0" kern="0" dirty="0" smtClean="0">
                <a:solidFill>
                  <a:srgbClr val="000000"/>
                </a:solidFill>
                <a:latin typeface="宋体" pitchFamily="2" charset="-122"/>
                <a:ea typeface="宋体" pitchFamily="2" charset="-122"/>
              </a:rPr>
              <a:t>return</a:t>
            </a:r>
            <a:r>
              <a:rPr lang="zh-CN" altLang="en-US" sz="2000" b="0" kern="0" dirty="0" smtClean="0">
                <a:solidFill>
                  <a:srgbClr val="000000"/>
                </a:solidFill>
                <a:latin typeface="宋体" pitchFamily="2" charset="-122"/>
                <a:ea typeface="宋体" pitchFamily="2" charset="-122"/>
              </a:rPr>
              <a:t>块来简化嵌套</a:t>
            </a:r>
            <a:r>
              <a:rPr lang="en-US" altLang="zh-CN" sz="2000" b="0" kern="0" dirty="0" smtClean="0">
                <a:solidFill>
                  <a:srgbClr val="000000"/>
                </a:solidFill>
                <a:latin typeface="宋体" pitchFamily="2" charset="-122"/>
                <a:ea typeface="宋体" pitchFamily="2" charset="-122"/>
              </a:rPr>
              <a:t>if</a:t>
            </a: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把深沉嵌套的代码抽取出来放进单独的子程序</a:t>
            </a: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使用对象和多肽，避免大量类型检查</a:t>
            </a:r>
            <a:endParaRPr lang="en-US" altLang="zh-CN" sz="2000" b="0" kern="0" dirty="0">
              <a:solidFill>
                <a:srgbClr val="000000"/>
              </a:solidFill>
              <a:latin typeface="宋体" pitchFamily="2" charset="-122"/>
              <a:ea typeface="宋体" pitchFamily="2" charset="-122"/>
            </a:endParaRPr>
          </a:p>
        </p:txBody>
      </p:sp>
      <p:sp>
        <p:nvSpPr>
          <p:cNvPr id="12" name="矩形 11"/>
          <p:cNvSpPr/>
          <p:nvPr/>
        </p:nvSpPr>
        <p:spPr>
          <a:xfrm>
            <a:off x="1328057" y="1627617"/>
            <a:ext cx="6640286" cy="203132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altLang="zh-CN" dirty="0" smtClean="0">
                <a:solidFill>
                  <a:srgbClr val="7F0055"/>
                </a:solidFill>
                <a:latin typeface="Courier New"/>
              </a:rPr>
              <a:t>for</a:t>
            </a:r>
            <a:r>
              <a:rPr lang="it-IT" altLang="zh-CN" dirty="0" smtClean="0">
                <a:solidFill>
                  <a:srgbClr val="000000"/>
                </a:solidFill>
                <a:latin typeface="Courier New"/>
              </a:rPr>
              <a:t>(</a:t>
            </a:r>
            <a:r>
              <a:rPr lang="it-IT" altLang="zh-CN" dirty="0" smtClean="0">
                <a:solidFill>
                  <a:srgbClr val="7F0055"/>
                </a:solidFill>
                <a:latin typeface="Courier New"/>
              </a:rPr>
              <a:t>int</a:t>
            </a:r>
            <a:r>
              <a:rPr lang="it-IT" altLang="zh-CN" dirty="0" smtClean="0">
                <a:solidFill>
                  <a:srgbClr val="000000"/>
                </a:solidFill>
                <a:latin typeface="Courier New"/>
              </a:rPr>
              <a:t> col = p.</a:t>
            </a:r>
            <a:r>
              <a:rPr lang="it-IT" altLang="zh-CN" dirty="0" smtClean="0">
                <a:solidFill>
                  <a:srgbClr val="0000C0"/>
                </a:solidFill>
                <a:latin typeface="Courier New"/>
              </a:rPr>
              <a:t>x</a:t>
            </a:r>
            <a:r>
              <a:rPr lang="it-IT" altLang="zh-CN" dirty="0" smtClean="0">
                <a:solidFill>
                  <a:srgbClr val="000000"/>
                </a:solidFill>
                <a:latin typeface="Courier New"/>
              </a:rPr>
              <a:t>; col &gt; 0; col--){</a:t>
            </a:r>
          </a:p>
          <a:p>
            <a:r>
              <a:rPr lang="en-US" altLang="zh-CN" dirty="0" smtClean="0">
                <a:solidFill>
                  <a:srgbClr val="7F0055"/>
                </a:solidFill>
                <a:latin typeface="Courier New"/>
              </a:rPr>
              <a:t>   if</a:t>
            </a:r>
            <a:r>
              <a:rPr lang="en-US" altLang="zh-CN" dirty="0" smtClean="0">
                <a:solidFill>
                  <a:srgbClr val="000000"/>
                </a:solidFill>
                <a:latin typeface="Courier New"/>
              </a:rPr>
              <a:t>(</a:t>
            </a:r>
            <a:r>
              <a:rPr lang="en-US" altLang="zh-CN" dirty="0" err="1" smtClean="0">
                <a:solidFill>
                  <a:srgbClr val="000000"/>
                </a:solidFill>
                <a:latin typeface="Courier New"/>
              </a:rPr>
              <a:t>isFound</a:t>
            </a:r>
            <a:r>
              <a:rPr lang="en-US" altLang="zh-CN" dirty="0" smtClean="0">
                <a:solidFill>
                  <a:srgbClr val="000000"/>
                </a:solidFill>
                <a:latin typeface="Courier New"/>
              </a:rPr>
              <a:t>){</a:t>
            </a:r>
          </a:p>
          <a:p>
            <a:r>
              <a:rPr lang="en-US" altLang="zh-CN" dirty="0" smtClean="0">
                <a:solidFill>
                  <a:srgbClr val="7F0055"/>
                </a:solidFill>
                <a:latin typeface="Courier New"/>
              </a:rPr>
              <a:t>      break</a:t>
            </a:r>
            <a:r>
              <a:rPr lang="en-US" altLang="zh-CN" dirty="0" smtClean="0">
                <a:solidFill>
                  <a:srgbClr val="000000"/>
                </a:solidFill>
                <a:latin typeface="Courier New"/>
              </a:rPr>
              <a:t>;</a:t>
            </a:r>
            <a:r>
              <a:rPr lang="en-US" altLang="zh-CN" dirty="0" smtClean="0">
                <a:solidFill>
                  <a:srgbClr val="3F7F5F"/>
                </a:solidFill>
                <a:latin typeface="Courier New"/>
              </a:rPr>
              <a:t>//break out of block</a:t>
            </a:r>
          </a:p>
          <a:p>
            <a:r>
              <a:rPr lang="en-US" altLang="zh-CN" dirty="0" smtClean="0">
                <a:solidFill>
                  <a:srgbClr val="000000"/>
                </a:solidFill>
                <a:latin typeface="Courier New"/>
              </a:rPr>
              <a:t>   }</a:t>
            </a:r>
            <a:r>
              <a:rPr lang="en-US" altLang="zh-CN" dirty="0" smtClean="0">
                <a:solidFill>
                  <a:srgbClr val="7F0055"/>
                </a:solidFill>
                <a:latin typeface="Courier New"/>
              </a:rPr>
              <a:t>else</a:t>
            </a:r>
            <a:r>
              <a:rPr lang="en-US" altLang="zh-CN" dirty="0" smtClean="0">
                <a:solidFill>
                  <a:srgbClr val="000000"/>
                </a:solidFill>
                <a:latin typeface="Courier New"/>
              </a:rPr>
              <a:t>{</a:t>
            </a:r>
            <a:r>
              <a:rPr lang="en-US" altLang="zh-CN" dirty="0" smtClean="0">
                <a:solidFill>
                  <a:srgbClr val="3F7F5F"/>
                </a:solidFill>
                <a:latin typeface="Courier New"/>
              </a:rPr>
              <a:t>//break </a:t>
            </a:r>
            <a:r>
              <a:rPr lang="zh-CN" altLang="en-US" dirty="0" smtClean="0">
                <a:solidFill>
                  <a:srgbClr val="3F7F5F"/>
                </a:solidFill>
                <a:latin typeface="Courier New"/>
              </a:rPr>
              <a:t>后不要跟 </a:t>
            </a:r>
            <a:r>
              <a:rPr lang="en-US" altLang="zh-CN" dirty="0" smtClean="0">
                <a:solidFill>
                  <a:srgbClr val="3F7F5F"/>
                </a:solidFill>
                <a:latin typeface="Courier New"/>
              </a:rPr>
              <a:t>else </a:t>
            </a:r>
            <a:endParaRPr lang="en-US" altLang="zh-CN" dirty="0" smtClean="0">
              <a:solidFill>
                <a:srgbClr val="000000"/>
              </a:solidFill>
              <a:latin typeface="Courier New"/>
            </a:endParaRPr>
          </a:p>
          <a:p>
            <a:r>
              <a:rPr lang="en-US" altLang="zh-CN" dirty="0" smtClean="0">
                <a:solidFill>
                  <a:srgbClr val="000000"/>
                </a:solidFill>
                <a:latin typeface="Courier New"/>
              </a:rPr>
              <a:t>	</a:t>
            </a:r>
            <a:r>
              <a:rPr lang="en-US" altLang="zh-CN" dirty="0" smtClean="0">
                <a:solidFill>
                  <a:srgbClr val="3F7F5F"/>
                </a:solidFill>
                <a:latin typeface="Courier New"/>
              </a:rPr>
              <a:t>//…… </a:t>
            </a:r>
            <a:endParaRPr lang="en-US" altLang="zh-CN" dirty="0" smtClean="0">
              <a:solidFill>
                <a:srgbClr val="000000"/>
              </a:solidFill>
              <a:latin typeface="Courier New"/>
            </a:endParaRPr>
          </a:p>
          <a:p>
            <a:r>
              <a:rPr lang="en-US" altLang="zh-CN" dirty="0" smtClean="0">
                <a:solidFill>
                  <a:srgbClr val="000000"/>
                </a:solidFill>
                <a:latin typeface="Courier New"/>
              </a:rPr>
              <a:t>   }</a:t>
            </a:r>
          </a:p>
          <a:p>
            <a:r>
              <a:rPr lang="en-US" altLang="zh-CN" dirty="0" smtClean="0">
                <a:solidFill>
                  <a:srgbClr val="000000"/>
                </a:solidFill>
                <a:latin typeface="Courier New"/>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65162" y="702944"/>
            <a:ext cx="49895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4341"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4342"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8270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使用多态解决复杂表达式</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使用多态解决复杂表达式</a:t>
            </a:r>
          </a:p>
        </p:txBody>
      </p:sp>
      <p:sp>
        <p:nvSpPr>
          <p:cNvPr id="14345" name="TextBox 13"/>
          <p:cNvSpPr txBox="1">
            <a:spLocks noChangeArrowheads="1"/>
          </p:cNvSpPr>
          <p:nvPr/>
        </p:nvSpPr>
        <p:spPr bwMode="auto">
          <a:xfrm>
            <a:off x="1295400" y="2120900"/>
            <a:ext cx="6235700" cy="1477963"/>
          </a:xfrm>
          <a:prstGeom prst="rect">
            <a:avLst/>
          </a:prstGeom>
          <a:noFill/>
          <a:ln w="9525">
            <a:noFill/>
            <a:miter lim="800000"/>
            <a:headEnd/>
            <a:tailEnd/>
          </a:ln>
        </p:spPr>
        <p:txBody>
          <a:bodyPr>
            <a:spAutoFit/>
          </a:bodyPr>
          <a:lstStyle/>
          <a:p>
            <a:pPr>
              <a:buFont typeface="Arial" charset="0"/>
              <a:buChar char="•"/>
            </a:pPr>
            <a:r>
              <a:rPr lang="zh-CN" altLang="en-US" dirty="0">
                <a:solidFill>
                  <a:schemeClr val="tx1"/>
                </a:solidFill>
              </a:rPr>
              <a:t>子程序的</a:t>
            </a:r>
            <a:r>
              <a:rPr lang="en-US" altLang="zh-CN" dirty="0">
                <a:solidFill>
                  <a:schemeClr val="tx1"/>
                </a:solidFill>
              </a:rPr>
              <a:t>case </a:t>
            </a:r>
            <a:r>
              <a:rPr lang="zh-CN" altLang="en-US" dirty="0">
                <a:solidFill>
                  <a:schemeClr val="tx1"/>
                </a:solidFill>
              </a:rPr>
              <a:t>语句转变成一个使用多态方法调用的</a:t>
            </a:r>
            <a:r>
              <a:rPr lang="en-US" altLang="zh-CN" dirty="0">
                <a:solidFill>
                  <a:schemeClr val="tx1"/>
                </a:solidFill>
              </a:rPr>
              <a:t>object factory</a:t>
            </a:r>
            <a:r>
              <a:rPr lang="zh-CN" altLang="en-US" dirty="0">
                <a:solidFill>
                  <a:schemeClr val="tx1"/>
                </a:solidFill>
              </a:rPr>
              <a:t>。</a:t>
            </a:r>
            <a:endParaRPr lang="en-US" altLang="zh-CN" dirty="0">
              <a:solidFill>
                <a:schemeClr val="tx1"/>
              </a:solidFill>
            </a:endParaRPr>
          </a:p>
          <a:p>
            <a:pPr>
              <a:buFont typeface="Arial" charset="0"/>
              <a:buChar char="•"/>
            </a:pPr>
            <a:endParaRPr lang="en-US" altLang="zh-CN" dirty="0">
              <a:solidFill>
                <a:schemeClr val="tx1"/>
              </a:solidFill>
            </a:endParaRPr>
          </a:p>
          <a:p>
            <a:pPr>
              <a:buFont typeface="Arial" charset="0"/>
              <a:buChar char="•"/>
            </a:pPr>
            <a:r>
              <a:rPr lang="zh-CN" altLang="en-US" dirty="0">
                <a:solidFill>
                  <a:schemeClr val="tx1"/>
                </a:solidFill>
              </a:rPr>
              <a:t>将</a:t>
            </a:r>
            <a:r>
              <a:rPr lang="en-US" altLang="zh-CN" dirty="0">
                <a:solidFill>
                  <a:schemeClr val="tx1"/>
                </a:solidFill>
              </a:rPr>
              <a:t>if/else</a:t>
            </a:r>
            <a:r>
              <a:rPr lang="zh-CN" altLang="en-US" dirty="0">
                <a:solidFill>
                  <a:schemeClr val="tx1"/>
                </a:solidFill>
              </a:rPr>
              <a:t>或</a:t>
            </a:r>
            <a:r>
              <a:rPr lang="en-US" altLang="zh-CN" dirty="0">
                <a:solidFill>
                  <a:schemeClr val="tx1"/>
                </a:solidFill>
              </a:rPr>
              <a:t>switch/case</a:t>
            </a:r>
            <a:r>
              <a:rPr lang="zh-CN" altLang="en-US" dirty="0">
                <a:solidFill>
                  <a:schemeClr val="tx1"/>
                </a:solidFill>
              </a:rPr>
              <a:t>语句埋到抽象工厂底下。通过其派生类构建</a:t>
            </a:r>
            <a:r>
              <a:rPr lang="zh-CN" altLang="en-US" dirty="0" smtClean="0">
                <a:solidFill>
                  <a:schemeClr val="tx1"/>
                </a:solidFill>
              </a:rPr>
              <a:t>具体实例。</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25"/>
          <p:cNvSpPr txBox="1">
            <a:spLocks noChangeArrowheads="1"/>
          </p:cNvSpPr>
          <p:nvPr/>
        </p:nvSpPr>
        <p:spPr bwMode="auto">
          <a:xfrm>
            <a:off x="1357313" y="8270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使用多态解决复杂表达式</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使用多态解决复杂表达式</a:t>
            </a:r>
          </a:p>
        </p:txBody>
      </p:sp>
      <p:sp>
        <p:nvSpPr>
          <p:cNvPr id="13" name="矩形 12"/>
          <p:cNvSpPr/>
          <p:nvPr/>
        </p:nvSpPr>
        <p:spPr>
          <a:xfrm>
            <a:off x="254000" y="1104899"/>
            <a:ext cx="8661400" cy="4278094"/>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r>
              <a:rPr lang="en-US" altLang="zh-CN" sz="1600" dirty="0" smtClean="0">
                <a:solidFill>
                  <a:srgbClr val="7F0055"/>
                </a:solidFill>
                <a:latin typeface="Courier New"/>
              </a:rPr>
              <a:t>public static</a:t>
            </a:r>
            <a:r>
              <a:rPr lang="en-US" altLang="zh-CN" sz="1600" dirty="0" smtClean="0">
                <a:solidFill>
                  <a:srgbClr val="000000"/>
                </a:solidFill>
                <a:latin typeface="Courier New"/>
              </a:rPr>
              <a:t> </a:t>
            </a:r>
            <a:r>
              <a:rPr lang="en-US" altLang="zh-CN" sz="1600" dirty="0" err="1">
                <a:solidFill>
                  <a:srgbClr val="000000"/>
                </a:solidFill>
                <a:latin typeface="Courier New"/>
              </a:rPr>
              <a:t>GridCellValue</a:t>
            </a:r>
            <a:r>
              <a:rPr lang="en-US" altLang="zh-CN" sz="1600" dirty="0">
                <a:solidFill>
                  <a:srgbClr val="000000"/>
                </a:solidFill>
                <a:latin typeface="Courier New"/>
              </a:rPr>
              <a:t> </a:t>
            </a:r>
            <a:r>
              <a:rPr lang="en-US" altLang="zh-CN" sz="1600" dirty="0" err="1">
                <a:solidFill>
                  <a:srgbClr val="000000"/>
                </a:solidFill>
                <a:latin typeface="Courier New"/>
              </a:rPr>
              <a:t>toGridCellValue</a:t>
            </a:r>
            <a:r>
              <a:rPr lang="en-US" altLang="zh-CN" sz="1600" dirty="0">
                <a:solidFill>
                  <a:srgbClr val="000000"/>
                </a:solidFill>
                <a:latin typeface="Courier New"/>
              </a:rPr>
              <a:t>(Context </a:t>
            </a:r>
            <a:r>
              <a:rPr lang="en-US" altLang="zh-CN" sz="1600" dirty="0" err="1">
                <a:solidFill>
                  <a:srgbClr val="000000"/>
                </a:solidFill>
                <a:latin typeface="Courier New"/>
              </a:rPr>
              <a:t>context</a:t>
            </a:r>
            <a:r>
              <a:rPr lang="en-US" altLang="zh-CN" sz="1600" dirty="0">
                <a:solidFill>
                  <a:srgbClr val="000000"/>
                </a:solidFill>
                <a:latin typeface="Courier New"/>
              </a:rPr>
              <a:t>, </a:t>
            </a:r>
            <a:r>
              <a:rPr lang="en-US" altLang="zh-CN" sz="1600" dirty="0" err="1">
                <a:solidFill>
                  <a:srgbClr val="000000"/>
                </a:solidFill>
                <a:latin typeface="Courier New"/>
              </a:rPr>
              <a:t>CommonData</a:t>
            </a:r>
            <a:r>
              <a:rPr lang="en-US" altLang="zh-CN" sz="1600" dirty="0">
                <a:solidFill>
                  <a:srgbClr val="000000"/>
                </a:solidFill>
                <a:latin typeface="Courier New"/>
              </a:rPr>
              <a:t> </a:t>
            </a:r>
            <a:r>
              <a:rPr lang="en-US" altLang="zh-CN" sz="1600" dirty="0" err="1">
                <a:solidFill>
                  <a:srgbClr val="000000"/>
                </a:solidFill>
                <a:latin typeface="Courier New"/>
              </a:rPr>
              <a:t>data,FZB</a:t>
            </a:r>
            <a:r>
              <a:rPr lang="en-US" altLang="zh-CN" sz="1600" dirty="0">
                <a:solidFill>
                  <a:srgbClr val="000000"/>
                </a:solidFill>
                <a:latin typeface="Courier New"/>
              </a:rPr>
              <a:t> </a:t>
            </a:r>
            <a:r>
              <a:rPr lang="en-US" altLang="zh-CN" sz="1600" dirty="0" err="1">
                <a:solidFill>
                  <a:srgbClr val="000000"/>
                </a:solidFill>
                <a:latin typeface="Courier New"/>
              </a:rPr>
              <a:t>zb</a:t>
            </a:r>
            <a:r>
              <a:rPr lang="en-US" altLang="zh-CN" sz="1600" dirty="0">
                <a:solidFill>
                  <a:srgbClr val="000000"/>
                </a:solidFill>
                <a:latin typeface="Courier New"/>
              </a:rPr>
              <a:t>){</a:t>
            </a:r>
          </a:p>
          <a:p>
            <a:pPr lvl="1">
              <a:defRPr/>
            </a:pPr>
            <a:r>
              <a:rPr lang="en-US" altLang="zh-CN" sz="1600" dirty="0" err="1">
                <a:solidFill>
                  <a:srgbClr val="7F0055"/>
                </a:solidFill>
                <a:latin typeface="Courier New"/>
              </a:rPr>
              <a:t>int</a:t>
            </a:r>
            <a:r>
              <a:rPr lang="en-US" altLang="zh-CN" sz="1600" dirty="0">
                <a:solidFill>
                  <a:srgbClr val="000000"/>
                </a:solidFill>
                <a:latin typeface="Courier New"/>
              </a:rPr>
              <a:t> </a:t>
            </a:r>
            <a:r>
              <a:rPr lang="en-US" altLang="zh-CN" sz="1600" dirty="0" err="1">
                <a:solidFill>
                  <a:srgbClr val="000000"/>
                </a:solidFill>
                <a:latin typeface="Courier New"/>
              </a:rPr>
              <a:t>dataType</a:t>
            </a:r>
            <a:r>
              <a:rPr lang="en-US" altLang="zh-CN" sz="1600" dirty="0">
                <a:solidFill>
                  <a:srgbClr val="000000"/>
                </a:solidFill>
                <a:latin typeface="Courier New"/>
              </a:rPr>
              <a:t> = </a:t>
            </a:r>
            <a:r>
              <a:rPr lang="en-US" altLang="zh-CN" sz="1600" dirty="0" err="1">
                <a:solidFill>
                  <a:srgbClr val="000000"/>
                </a:solidFill>
                <a:latin typeface="Courier New"/>
              </a:rPr>
              <a:t>zb.getSRZbDataType</a:t>
            </a:r>
            <a:r>
              <a:rPr lang="en-US" altLang="zh-CN" sz="1600" dirty="0">
                <a:solidFill>
                  <a:srgbClr val="000000"/>
                </a:solidFill>
                <a:latin typeface="Courier New"/>
              </a:rPr>
              <a:t>();</a:t>
            </a:r>
          </a:p>
          <a:p>
            <a:pPr lvl="1">
              <a:defRPr/>
            </a:pPr>
            <a:r>
              <a:rPr lang="en-US" altLang="zh-CN" sz="1600" dirty="0">
                <a:solidFill>
                  <a:srgbClr val="7F0055"/>
                </a:solidFill>
                <a:latin typeface="Courier New"/>
              </a:rPr>
              <a:t>if</a:t>
            </a:r>
            <a:r>
              <a:rPr lang="en-US" altLang="zh-CN" sz="1600" dirty="0">
                <a:solidFill>
                  <a:srgbClr val="000000"/>
                </a:solidFill>
                <a:latin typeface="Courier New"/>
              </a:rPr>
              <a:t>(</a:t>
            </a:r>
            <a:r>
              <a:rPr lang="en-US" altLang="zh-CN" sz="1600" dirty="0" err="1">
                <a:solidFill>
                  <a:srgbClr val="000000"/>
                </a:solidFill>
                <a:latin typeface="Courier New"/>
              </a:rPr>
              <a:t>dataType</a:t>
            </a:r>
            <a:r>
              <a:rPr lang="en-US" altLang="zh-CN" sz="1600" dirty="0">
                <a:solidFill>
                  <a:srgbClr val="000000"/>
                </a:solidFill>
                <a:latin typeface="Courier New"/>
              </a:rPr>
              <a:t> == </a:t>
            </a:r>
            <a:r>
              <a:rPr lang="en-US" altLang="zh-CN" sz="1600" dirty="0" err="1">
                <a:solidFill>
                  <a:srgbClr val="000000"/>
                </a:solidFill>
                <a:latin typeface="Courier New"/>
              </a:rPr>
              <a:t>SRZBDataType.</a:t>
            </a:r>
            <a:r>
              <a:rPr lang="en-US" altLang="zh-CN" sz="1600" i="1" dirty="0" err="1">
                <a:solidFill>
                  <a:srgbClr val="0000C0"/>
                </a:solidFill>
                <a:latin typeface="Courier New"/>
              </a:rPr>
              <a:t>NUMERIC</a:t>
            </a:r>
            <a:r>
              <a:rPr lang="en-US" altLang="zh-CN" sz="1600" i="1" dirty="0">
                <a:solidFill>
                  <a:srgbClr val="000000"/>
                </a:solidFill>
                <a:latin typeface="Courier New"/>
              </a:rPr>
              <a:t>){</a:t>
            </a:r>
            <a:r>
              <a:rPr lang="en-US" altLang="zh-CN" sz="1600" dirty="0">
                <a:solidFill>
                  <a:srgbClr val="3F7F5F"/>
                </a:solidFill>
                <a:latin typeface="Courier New"/>
              </a:rPr>
              <a:t>//</a:t>
            </a:r>
            <a:r>
              <a:rPr lang="zh-CN" altLang="en-US" sz="1600" dirty="0">
                <a:solidFill>
                  <a:srgbClr val="3F7F5F"/>
                </a:solidFill>
                <a:latin typeface="Courier New"/>
              </a:rPr>
              <a:t>数值型</a:t>
            </a:r>
            <a:endParaRPr lang="en-US" altLang="zh-CN" sz="1600" i="1" dirty="0">
              <a:solidFill>
                <a:srgbClr val="000000"/>
              </a:solidFill>
              <a:latin typeface="Courier New"/>
            </a:endParaRPr>
          </a:p>
          <a:p>
            <a:pPr lvl="1">
              <a:defRPr/>
            </a:pPr>
            <a:r>
              <a:rPr lang="en-US" altLang="zh-CN" sz="1600" dirty="0">
                <a:solidFill>
                  <a:srgbClr val="000000"/>
                </a:solidFill>
                <a:latin typeface="Courier New"/>
              </a:rPr>
              <a:t>	</a:t>
            </a:r>
            <a:r>
              <a:rPr lang="en-US" altLang="zh-CN" sz="1600" dirty="0" err="1">
                <a:solidFill>
                  <a:srgbClr val="000000"/>
                </a:solidFill>
                <a:latin typeface="Courier New"/>
              </a:rPr>
              <a:t>cellValue</a:t>
            </a:r>
            <a:r>
              <a:rPr lang="en-US" altLang="zh-CN" sz="1600" dirty="0">
                <a:solidFill>
                  <a:srgbClr val="000000"/>
                </a:solidFill>
                <a:latin typeface="Courier New"/>
              </a:rPr>
              <a:t> = </a:t>
            </a:r>
            <a:r>
              <a:rPr lang="en-US" altLang="zh-CN" sz="1600" dirty="0">
                <a:solidFill>
                  <a:srgbClr val="7F0055"/>
                </a:solidFill>
                <a:latin typeface="Courier New"/>
              </a:rPr>
              <a:t>new</a:t>
            </a:r>
            <a:r>
              <a:rPr lang="en-US" altLang="zh-CN" sz="1600" dirty="0">
                <a:solidFill>
                  <a:srgbClr val="000000"/>
                </a:solidFill>
                <a:latin typeface="Courier New"/>
              </a:rPr>
              <a:t> </a:t>
            </a:r>
            <a:r>
              <a:rPr lang="en-US" altLang="zh-CN" sz="1600" dirty="0" err="1">
                <a:solidFill>
                  <a:srgbClr val="000000"/>
                </a:solidFill>
                <a:latin typeface="Courier New"/>
              </a:rPr>
              <a:t>GridCellValueNumber</a:t>
            </a:r>
            <a:r>
              <a:rPr lang="en-US" altLang="zh-CN" sz="1600" dirty="0">
                <a:solidFill>
                  <a:srgbClr val="000000"/>
                </a:solidFill>
                <a:latin typeface="Courier New"/>
              </a:rPr>
              <a:t>(data, </a:t>
            </a:r>
            <a:r>
              <a:rPr lang="en-US" altLang="zh-CN" sz="1600" dirty="0" err="1">
                <a:solidFill>
                  <a:srgbClr val="000000"/>
                </a:solidFill>
                <a:latin typeface="Courier New"/>
              </a:rPr>
              <a:t>zb</a:t>
            </a:r>
            <a:r>
              <a:rPr lang="en-US" altLang="zh-CN" sz="1600" dirty="0">
                <a:solidFill>
                  <a:srgbClr val="000000"/>
                </a:solidFill>
                <a:latin typeface="Courier New"/>
              </a:rPr>
              <a:t>);</a:t>
            </a:r>
          </a:p>
          <a:p>
            <a:pPr lvl="1">
              <a:defRPr/>
            </a:pPr>
            <a:r>
              <a:rPr lang="en-US" altLang="zh-CN" sz="1600" dirty="0">
                <a:solidFill>
                  <a:srgbClr val="000000"/>
                </a:solidFill>
                <a:latin typeface="Courier New"/>
              </a:rPr>
              <a:t>}</a:t>
            </a:r>
            <a:r>
              <a:rPr lang="en-US" altLang="zh-CN" sz="1600" dirty="0">
                <a:solidFill>
                  <a:srgbClr val="7F0055"/>
                </a:solidFill>
                <a:latin typeface="Courier New"/>
              </a:rPr>
              <a:t>else</a:t>
            </a:r>
            <a:r>
              <a:rPr lang="en-US" altLang="zh-CN" sz="1600" dirty="0">
                <a:solidFill>
                  <a:srgbClr val="000000"/>
                </a:solidFill>
                <a:latin typeface="Courier New"/>
              </a:rPr>
              <a:t> </a:t>
            </a:r>
            <a:r>
              <a:rPr lang="en-US" altLang="zh-CN" sz="1600" dirty="0">
                <a:solidFill>
                  <a:srgbClr val="7F0055"/>
                </a:solidFill>
                <a:latin typeface="Courier New"/>
              </a:rPr>
              <a:t>if</a:t>
            </a:r>
            <a:r>
              <a:rPr lang="en-US" altLang="zh-CN" sz="1600" dirty="0">
                <a:solidFill>
                  <a:srgbClr val="000000"/>
                </a:solidFill>
                <a:latin typeface="Courier New"/>
              </a:rPr>
              <a:t>(</a:t>
            </a:r>
            <a:r>
              <a:rPr lang="en-US" altLang="zh-CN" sz="1600" dirty="0" err="1">
                <a:solidFill>
                  <a:srgbClr val="000000"/>
                </a:solidFill>
                <a:latin typeface="Courier New"/>
              </a:rPr>
              <a:t>dataType</a:t>
            </a:r>
            <a:r>
              <a:rPr lang="en-US" altLang="zh-CN" sz="1600" dirty="0">
                <a:solidFill>
                  <a:srgbClr val="000000"/>
                </a:solidFill>
                <a:latin typeface="Courier New"/>
              </a:rPr>
              <a:t> == </a:t>
            </a:r>
            <a:r>
              <a:rPr lang="en-US" altLang="zh-CN" sz="1600" dirty="0" err="1">
                <a:solidFill>
                  <a:srgbClr val="000000"/>
                </a:solidFill>
                <a:latin typeface="Courier New"/>
              </a:rPr>
              <a:t>SRZBDataType.</a:t>
            </a:r>
            <a:r>
              <a:rPr lang="en-US" altLang="zh-CN" sz="1600" i="1" dirty="0" err="1">
                <a:solidFill>
                  <a:srgbClr val="0000C0"/>
                </a:solidFill>
                <a:latin typeface="Courier New"/>
              </a:rPr>
              <a:t>ATTATCHMENT</a:t>
            </a:r>
            <a:r>
              <a:rPr lang="en-US" altLang="zh-CN" sz="1600" i="1" dirty="0">
                <a:solidFill>
                  <a:srgbClr val="000000"/>
                </a:solidFill>
                <a:latin typeface="Courier New"/>
              </a:rPr>
              <a:t>){</a:t>
            </a:r>
            <a:r>
              <a:rPr lang="en-US" altLang="zh-CN" sz="1600" i="1" dirty="0">
                <a:solidFill>
                  <a:srgbClr val="3F7F5F"/>
                </a:solidFill>
                <a:latin typeface="Courier New"/>
              </a:rPr>
              <a:t>//</a:t>
            </a:r>
            <a:r>
              <a:rPr lang="zh-CN" altLang="en-US" sz="1600" i="1" dirty="0">
                <a:solidFill>
                  <a:srgbClr val="3F7F5F"/>
                </a:solidFill>
                <a:latin typeface="Courier New"/>
              </a:rPr>
              <a:t>附件型</a:t>
            </a:r>
          </a:p>
          <a:p>
            <a:pPr lvl="1">
              <a:defRPr/>
            </a:pPr>
            <a:r>
              <a:rPr lang="en-US" altLang="zh-CN" sz="1600" dirty="0">
                <a:solidFill>
                  <a:srgbClr val="000000"/>
                </a:solidFill>
                <a:latin typeface="Courier New"/>
              </a:rPr>
              <a:t>	</a:t>
            </a:r>
            <a:r>
              <a:rPr lang="en-US" altLang="zh-CN" sz="1600" dirty="0" err="1">
                <a:solidFill>
                  <a:srgbClr val="000000"/>
                </a:solidFill>
                <a:latin typeface="Courier New"/>
              </a:rPr>
              <a:t>cellValue</a:t>
            </a:r>
            <a:r>
              <a:rPr lang="en-US" altLang="zh-CN" sz="1600" dirty="0">
                <a:solidFill>
                  <a:srgbClr val="000000"/>
                </a:solidFill>
                <a:latin typeface="Courier New"/>
              </a:rPr>
              <a:t> = </a:t>
            </a:r>
            <a:r>
              <a:rPr lang="en-US" altLang="zh-CN" sz="1600" dirty="0">
                <a:solidFill>
                  <a:srgbClr val="7F0055"/>
                </a:solidFill>
                <a:latin typeface="Courier New"/>
              </a:rPr>
              <a:t>new</a:t>
            </a:r>
            <a:r>
              <a:rPr lang="en-US" altLang="zh-CN" sz="1600" dirty="0">
                <a:solidFill>
                  <a:srgbClr val="000000"/>
                </a:solidFill>
                <a:latin typeface="Courier New"/>
              </a:rPr>
              <a:t> </a:t>
            </a:r>
            <a:r>
              <a:rPr lang="en-US" altLang="zh-CN" sz="1600" dirty="0" err="1">
                <a:solidFill>
                  <a:srgbClr val="000000"/>
                </a:solidFill>
                <a:latin typeface="Courier New"/>
              </a:rPr>
              <a:t>GridCellValueAttatchment</a:t>
            </a:r>
            <a:r>
              <a:rPr lang="en-US" altLang="zh-CN" sz="1600" dirty="0">
                <a:solidFill>
                  <a:srgbClr val="000000"/>
                </a:solidFill>
                <a:latin typeface="Courier New"/>
              </a:rPr>
              <a:t>(context, data);</a:t>
            </a:r>
          </a:p>
          <a:p>
            <a:pPr lvl="1">
              <a:defRPr/>
            </a:pPr>
            <a:r>
              <a:rPr lang="en-US" altLang="zh-CN" sz="1600" dirty="0">
                <a:solidFill>
                  <a:srgbClr val="000000"/>
                </a:solidFill>
                <a:latin typeface="Courier New"/>
              </a:rPr>
              <a:t>}</a:t>
            </a:r>
            <a:r>
              <a:rPr lang="en-US" altLang="zh-CN" sz="1600" dirty="0">
                <a:solidFill>
                  <a:srgbClr val="7F0055"/>
                </a:solidFill>
                <a:latin typeface="Courier New"/>
              </a:rPr>
              <a:t>else</a:t>
            </a:r>
            <a:r>
              <a:rPr lang="en-US" altLang="zh-CN" sz="1600" dirty="0">
                <a:solidFill>
                  <a:srgbClr val="000000"/>
                </a:solidFill>
                <a:latin typeface="Courier New"/>
              </a:rPr>
              <a:t> </a:t>
            </a:r>
            <a:r>
              <a:rPr lang="en-US" altLang="zh-CN" sz="1600" dirty="0">
                <a:solidFill>
                  <a:srgbClr val="7F0055"/>
                </a:solidFill>
                <a:latin typeface="Courier New"/>
              </a:rPr>
              <a:t>if</a:t>
            </a:r>
            <a:r>
              <a:rPr lang="en-US" altLang="zh-CN" sz="1600" dirty="0">
                <a:solidFill>
                  <a:srgbClr val="000000"/>
                </a:solidFill>
                <a:latin typeface="Courier New"/>
              </a:rPr>
              <a:t>(</a:t>
            </a:r>
            <a:r>
              <a:rPr lang="en-US" altLang="zh-CN" sz="1600" dirty="0" err="1">
                <a:solidFill>
                  <a:srgbClr val="000000"/>
                </a:solidFill>
                <a:latin typeface="Courier New"/>
              </a:rPr>
              <a:t>dataType</a:t>
            </a:r>
            <a:r>
              <a:rPr lang="en-US" altLang="zh-CN" sz="1600" dirty="0">
                <a:solidFill>
                  <a:srgbClr val="000000"/>
                </a:solidFill>
                <a:latin typeface="Courier New"/>
              </a:rPr>
              <a:t> == </a:t>
            </a:r>
            <a:r>
              <a:rPr lang="en-US" altLang="zh-CN" sz="1600" dirty="0" err="1">
                <a:solidFill>
                  <a:srgbClr val="000000"/>
                </a:solidFill>
                <a:latin typeface="Courier New"/>
              </a:rPr>
              <a:t>SRZBDataType.</a:t>
            </a:r>
            <a:r>
              <a:rPr lang="en-US" altLang="zh-CN" sz="1600" i="1" dirty="0" err="1">
                <a:solidFill>
                  <a:srgbClr val="0000C0"/>
                </a:solidFill>
                <a:latin typeface="Courier New"/>
              </a:rPr>
              <a:t>REMARK</a:t>
            </a:r>
            <a:r>
              <a:rPr lang="en-US" altLang="zh-CN" sz="1600" i="1" dirty="0">
                <a:solidFill>
                  <a:srgbClr val="000000"/>
                </a:solidFill>
                <a:latin typeface="Courier New"/>
              </a:rPr>
              <a:t>){</a:t>
            </a:r>
            <a:r>
              <a:rPr lang="en-US" altLang="zh-CN" sz="1600" dirty="0">
                <a:solidFill>
                  <a:srgbClr val="3F7F5F"/>
                </a:solidFill>
                <a:latin typeface="Courier New"/>
              </a:rPr>
              <a:t>//</a:t>
            </a:r>
            <a:r>
              <a:rPr lang="zh-CN" altLang="en-US" sz="1600" dirty="0">
                <a:solidFill>
                  <a:srgbClr val="3F7F5F"/>
                </a:solidFill>
                <a:latin typeface="Courier New"/>
              </a:rPr>
              <a:t>备注</a:t>
            </a:r>
          </a:p>
          <a:p>
            <a:pPr lvl="1">
              <a:defRPr/>
            </a:pPr>
            <a:r>
              <a:rPr lang="en-US" altLang="zh-CN" sz="1600" dirty="0">
                <a:solidFill>
                  <a:srgbClr val="000000"/>
                </a:solidFill>
                <a:latin typeface="Courier New"/>
              </a:rPr>
              <a:t>	</a:t>
            </a:r>
            <a:r>
              <a:rPr lang="en-US" altLang="zh-CN" sz="1600" dirty="0" err="1">
                <a:solidFill>
                  <a:srgbClr val="000000"/>
                </a:solidFill>
                <a:latin typeface="Courier New"/>
              </a:rPr>
              <a:t>cellValue</a:t>
            </a:r>
            <a:r>
              <a:rPr lang="en-US" altLang="zh-CN" sz="1600" dirty="0">
                <a:solidFill>
                  <a:srgbClr val="000000"/>
                </a:solidFill>
                <a:latin typeface="Courier New"/>
              </a:rPr>
              <a:t> = </a:t>
            </a:r>
            <a:r>
              <a:rPr lang="en-US" altLang="zh-CN" sz="1600" dirty="0">
                <a:solidFill>
                  <a:srgbClr val="7F0055"/>
                </a:solidFill>
                <a:latin typeface="Courier New"/>
              </a:rPr>
              <a:t>new</a:t>
            </a:r>
            <a:r>
              <a:rPr lang="en-US" altLang="zh-CN" sz="1600" dirty="0">
                <a:solidFill>
                  <a:srgbClr val="000000"/>
                </a:solidFill>
                <a:latin typeface="Courier New"/>
              </a:rPr>
              <a:t> </a:t>
            </a:r>
            <a:r>
              <a:rPr lang="en-US" altLang="zh-CN" sz="1600" dirty="0" err="1">
                <a:solidFill>
                  <a:srgbClr val="000000"/>
                </a:solidFill>
                <a:latin typeface="Courier New"/>
              </a:rPr>
              <a:t>GridCellValueRemark</a:t>
            </a:r>
            <a:r>
              <a:rPr lang="en-US" altLang="zh-CN" sz="1600" dirty="0">
                <a:solidFill>
                  <a:srgbClr val="000000"/>
                </a:solidFill>
                <a:latin typeface="Courier New"/>
              </a:rPr>
              <a:t>(context, data, </a:t>
            </a:r>
            <a:r>
              <a:rPr lang="en-US" altLang="zh-CN" sz="1600" dirty="0" err="1">
                <a:solidFill>
                  <a:srgbClr val="000000"/>
                </a:solidFill>
                <a:latin typeface="Courier New"/>
              </a:rPr>
              <a:t>dataType</a:t>
            </a:r>
            <a:r>
              <a:rPr lang="en-US" altLang="zh-CN" sz="1600" dirty="0">
                <a:solidFill>
                  <a:srgbClr val="000000"/>
                </a:solidFill>
                <a:latin typeface="Courier New"/>
              </a:rPr>
              <a:t>);</a:t>
            </a:r>
          </a:p>
          <a:p>
            <a:pPr lvl="1">
              <a:defRPr/>
            </a:pPr>
            <a:r>
              <a:rPr lang="en-US" altLang="zh-CN" sz="1600" dirty="0">
                <a:solidFill>
                  <a:srgbClr val="000000"/>
                </a:solidFill>
                <a:latin typeface="Courier New"/>
              </a:rPr>
              <a:t>}</a:t>
            </a:r>
            <a:r>
              <a:rPr lang="en-US" altLang="zh-CN" sz="1600" dirty="0">
                <a:solidFill>
                  <a:srgbClr val="7F0055"/>
                </a:solidFill>
                <a:latin typeface="Courier New"/>
              </a:rPr>
              <a:t>else</a:t>
            </a:r>
            <a:r>
              <a:rPr lang="en-US" altLang="zh-CN" sz="1600" dirty="0">
                <a:solidFill>
                  <a:srgbClr val="000000"/>
                </a:solidFill>
                <a:latin typeface="Courier New"/>
              </a:rPr>
              <a:t> </a:t>
            </a:r>
            <a:r>
              <a:rPr lang="en-US" altLang="zh-CN" sz="1600" dirty="0">
                <a:solidFill>
                  <a:srgbClr val="7F0055"/>
                </a:solidFill>
                <a:latin typeface="Courier New"/>
              </a:rPr>
              <a:t>if</a:t>
            </a:r>
            <a:r>
              <a:rPr lang="en-US" altLang="zh-CN" sz="1600" dirty="0">
                <a:solidFill>
                  <a:srgbClr val="000000"/>
                </a:solidFill>
                <a:latin typeface="Courier New"/>
              </a:rPr>
              <a:t>(</a:t>
            </a:r>
            <a:r>
              <a:rPr lang="en-US" altLang="zh-CN" sz="1600" dirty="0" err="1">
                <a:solidFill>
                  <a:srgbClr val="000000"/>
                </a:solidFill>
                <a:latin typeface="Courier New"/>
              </a:rPr>
              <a:t>dataType</a:t>
            </a:r>
            <a:r>
              <a:rPr lang="en-US" altLang="zh-CN" sz="1600" dirty="0">
                <a:solidFill>
                  <a:srgbClr val="000000"/>
                </a:solidFill>
                <a:latin typeface="Courier New"/>
              </a:rPr>
              <a:t> == </a:t>
            </a:r>
            <a:r>
              <a:rPr lang="en-US" altLang="zh-CN" sz="1600" dirty="0" err="1">
                <a:solidFill>
                  <a:srgbClr val="000000"/>
                </a:solidFill>
                <a:latin typeface="Courier New"/>
              </a:rPr>
              <a:t>SRZBDataType.</a:t>
            </a:r>
            <a:r>
              <a:rPr lang="en-US" altLang="zh-CN" sz="1600" i="1" dirty="0" err="1">
                <a:solidFill>
                  <a:srgbClr val="0000C0"/>
                </a:solidFill>
                <a:latin typeface="Courier New"/>
              </a:rPr>
              <a:t>BOOLEAN</a:t>
            </a:r>
            <a:r>
              <a:rPr lang="en-US" altLang="zh-CN" sz="1600" i="1" dirty="0">
                <a:solidFill>
                  <a:srgbClr val="000000"/>
                </a:solidFill>
                <a:latin typeface="Courier New"/>
              </a:rPr>
              <a:t>){</a:t>
            </a:r>
            <a:r>
              <a:rPr lang="en-US" altLang="zh-CN" sz="1600" dirty="0">
                <a:solidFill>
                  <a:srgbClr val="3F7F5F"/>
                </a:solidFill>
                <a:latin typeface="Courier New"/>
              </a:rPr>
              <a:t>//</a:t>
            </a:r>
            <a:r>
              <a:rPr lang="zh-CN" altLang="en-US" sz="1600" dirty="0">
                <a:solidFill>
                  <a:srgbClr val="3F7F5F"/>
                </a:solidFill>
                <a:latin typeface="Courier New"/>
              </a:rPr>
              <a:t>布尔型</a:t>
            </a:r>
            <a:endParaRPr lang="en-US" altLang="zh-CN" sz="1600" i="1" dirty="0">
              <a:solidFill>
                <a:srgbClr val="000000"/>
              </a:solidFill>
              <a:latin typeface="Courier New"/>
            </a:endParaRPr>
          </a:p>
          <a:p>
            <a:pPr lvl="1">
              <a:defRPr/>
            </a:pPr>
            <a:r>
              <a:rPr lang="en-US" altLang="zh-CN" sz="1600" dirty="0">
                <a:solidFill>
                  <a:srgbClr val="000000"/>
                </a:solidFill>
                <a:latin typeface="Courier New"/>
              </a:rPr>
              <a:t>	</a:t>
            </a:r>
            <a:r>
              <a:rPr lang="en-US" altLang="zh-CN" sz="1600" dirty="0" err="1">
                <a:solidFill>
                  <a:srgbClr val="000000"/>
                </a:solidFill>
                <a:latin typeface="Courier New"/>
              </a:rPr>
              <a:t>cellValue</a:t>
            </a:r>
            <a:r>
              <a:rPr lang="en-US" altLang="zh-CN" sz="1600" dirty="0">
                <a:solidFill>
                  <a:srgbClr val="000000"/>
                </a:solidFill>
                <a:latin typeface="Courier New"/>
              </a:rPr>
              <a:t> = </a:t>
            </a:r>
            <a:r>
              <a:rPr lang="en-US" altLang="zh-CN" sz="1600" dirty="0">
                <a:solidFill>
                  <a:srgbClr val="7F0055"/>
                </a:solidFill>
                <a:latin typeface="Courier New"/>
              </a:rPr>
              <a:t>new</a:t>
            </a:r>
            <a:r>
              <a:rPr lang="en-US" altLang="zh-CN" sz="1600" dirty="0">
                <a:solidFill>
                  <a:srgbClr val="000000"/>
                </a:solidFill>
                <a:latin typeface="Courier New"/>
              </a:rPr>
              <a:t> </a:t>
            </a:r>
            <a:r>
              <a:rPr lang="en-US" altLang="zh-CN" sz="1600" dirty="0" err="1">
                <a:solidFill>
                  <a:srgbClr val="000000"/>
                </a:solidFill>
                <a:latin typeface="Courier New"/>
              </a:rPr>
              <a:t>GridCellValueBoolean</a:t>
            </a:r>
            <a:r>
              <a:rPr lang="en-US" altLang="zh-CN" sz="1600" dirty="0">
                <a:solidFill>
                  <a:srgbClr val="000000"/>
                </a:solidFill>
                <a:latin typeface="Courier New"/>
              </a:rPr>
              <a:t>(data, </a:t>
            </a:r>
            <a:r>
              <a:rPr lang="en-US" altLang="zh-CN" sz="1600" dirty="0" err="1">
                <a:solidFill>
                  <a:srgbClr val="000000"/>
                </a:solidFill>
                <a:latin typeface="Courier New"/>
              </a:rPr>
              <a:t>dataType</a:t>
            </a:r>
            <a:r>
              <a:rPr lang="en-US" altLang="zh-CN" sz="1600" dirty="0">
                <a:solidFill>
                  <a:srgbClr val="000000"/>
                </a:solidFill>
                <a:latin typeface="Courier New"/>
              </a:rPr>
              <a:t>);</a:t>
            </a:r>
          </a:p>
          <a:p>
            <a:pPr lvl="1">
              <a:defRPr/>
            </a:pPr>
            <a:r>
              <a:rPr lang="en-US" altLang="zh-CN" sz="1600" dirty="0">
                <a:solidFill>
                  <a:srgbClr val="000000"/>
                </a:solidFill>
                <a:latin typeface="Courier New"/>
              </a:rPr>
              <a:t>}</a:t>
            </a:r>
            <a:r>
              <a:rPr lang="en-US" altLang="zh-CN" sz="1600" dirty="0">
                <a:solidFill>
                  <a:srgbClr val="7F0055"/>
                </a:solidFill>
                <a:latin typeface="Courier New"/>
              </a:rPr>
              <a:t>else</a:t>
            </a:r>
            <a:r>
              <a:rPr lang="en-US" altLang="zh-CN" sz="1600" dirty="0">
                <a:solidFill>
                  <a:srgbClr val="000000"/>
                </a:solidFill>
                <a:latin typeface="Courier New"/>
              </a:rPr>
              <a:t> </a:t>
            </a:r>
            <a:r>
              <a:rPr lang="en-US" altLang="zh-CN" sz="1600" dirty="0">
                <a:solidFill>
                  <a:srgbClr val="7F0055"/>
                </a:solidFill>
                <a:latin typeface="Courier New"/>
              </a:rPr>
              <a:t>if</a:t>
            </a:r>
            <a:r>
              <a:rPr lang="en-US" altLang="zh-CN" sz="1600" dirty="0">
                <a:solidFill>
                  <a:srgbClr val="000000"/>
                </a:solidFill>
                <a:latin typeface="Courier New"/>
              </a:rPr>
              <a:t>(</a:t>
            </a:r>
            <a:r>
              <a:rPr lang="en-US" altLang="zh-CN" sz="1600" dirty="0" err="1">
                <a:solidFill>
                  <a:srgbClr val="000000"/>
                </a:solidFill>
                <a:latin typeface="Courier New"/>
              </a:rPr>
              <a:t>dataType</a:t>
            </a:r>
            <a:r>
              <a:rPr lang="en-US" altLang="zh-CN" sz="1600" dirty="0">
                <a:solidFill>
                  <a:srgbClr val="000000"/>
                </a:solidFill>
                <a:latin typeface="Courier New"/>
              </a:rPr>
              <a:t> == </a:t>
            </a:r>
            <a:r>
              <a:rPr lang="en-US" altLang="zh-CN" sz="1600" dirty="0" err="1">
                <a:solidFill>
                  <a:srgbClr val="000000"/>
                </a:solidFill>
                <a:latin typeface="Courier New"/>
              </a:rPr>
              <a:t>SRZBDataType.</a:t>
            </a:r>
            <a:r>
              <a:rPr lang="en-US" altLang="zh-CN" sz="1600" i="1" dirty="0" err="1">
                <a:solidFill>
                  <a:srgbClr val="0000C0"/>
                </a:solidFill>
                <a:highlight>
                  <a:srgbClr val="D4D4D4"/>
                </a:highlight>
                <a:latin typeface="Courier New"/>
              </a:rPr>
              <a:t>INTEGER</a:t>
            </a:r>
            <a:r>
              <a:rPr lang="en-US" altLang="zh-CN" sz="1600" i="1" dirty="0">
                <a:solidFill>
                  <a:srgbClr val="000000"/>
                </a:solidFill>
                <a:highlight>
                  <a:srgbClr val="D4D4D4"/>
                </a:highlight>
                <a:latin typeface="Courier New"/>
              </a:rPr>
              <a:t>){</a:t>
            </a:r>
            <a:r>
              <a:rPr lang="en-US" altLang="zh-CN" sz="1600" dirty="0">
                <a:solidFill>
                  <a:srgbClr val="3F7F5F"/>
                </a:solidFill>
                <a:latin typeface="Courier New"/>
              </a:rPr>
              <a:t>//</a:t>
            </a:r>
            <a:r>
              <a:rPr lang="zh-CN" altLang="en-US" sz="1600" dirty="0">
                <a:solidFill>
                  <a:srgbClr val="3F7F5F"/>
                </a:solidFill>
                <a:latin typeface="Courier New"/>
              </a:rPr>
              <a:t>整数型</a:t>
            </a:r>
          </a:p>
          <a:p>
            <a:pPr lvl="1">
              <a:defRPr/>
            </a:pPr>
            <a:r>
              <a:rPr lang="en-US" altLang="zh-CN" sz="1600" dirty="0">
                <a:solidFill>
                  <a:srgbClr val="000000"/>
                </a:solidFill>
                <a:latin typeface="Courier New"/>
              </a:rPr>
              <a:t>	</a:t>
            </a:r>
            <a:r>
              <a:rPr lang="en-US" altLang="zh-CN" sz="1600" dirty="0" err="1">
                <a:solidFill>
                  <a:srgbClr val="000000"/>
                </a:solidFill>
                <a:latin typeface="Courier New"/>
              </a:rPr>
              <a:t>cellValue</a:t>
            </a:r>
            <a:r>
              <a:rPr lang="en-US" altLang="zh-CN" sz="1600" dirty="0">
                <a:solidFill>
                  <a:srgbClr val="000000"/>
                </a:solidFill>
                <a:latin typeface="Courier New"/>
              </a:rPr>
              <a:t> = </a:t>
            </a:r>
            <a:r>
              <a:rPr lang="en-US" altLang="zh-CN" sz="1600" dirty="0">
                <a:solidFill>
                  <a:srgbClr val="7F0055"/>
                </a:solidFill>
                <a:latin typeface="Courier New"/>
              </a:rPr>
              <a:t>new</a:t>
            </a:r>
            <a:r>
              <a:rPr lang="en-US" altLang="zh-CN" sz="1600" dirty="0">
                <a:solidFill>
                  <a:srgbClr val="000000"/>
                </a:solidFill>
                <a:latin typeface="Courier New"/>
              </a:rPr>
              <a:t> </a:t>
            </a:r>
            <a:r>
              <a:rPr lang="en-US" altLang="zh-CN" sz="1600" dirty="0" err="1">
                <a:solidFill>
                  <a:srgbClr val="000000"/>
                </a:solidFill>
                <a:latin typeface="Courier New"/>
              </a:rPr>
              <a:t>GridCellValueInteger</a:t>
            </a:r>
            <a:r>
              <a:rPr lang="en-US" altLang="zh-CN" sz="1600" dirty="0">
                <a:solidFill>
                  <a:srgbClr val="000000"/>
                </a:solidFill>
                <a:latin typeface="Courier New"/>
              </a:rPr>
              <a:t>(data, </a:t>
            </a:r>
            <a:r>
              <a:rPr lang="en-US" altLang="zh-CN" sz="1600" dirty="0" err="1">
                <a:solidFill>
                  <a:srgbClr val="000000"/>
                </a:solidFill>
                <a:latin typeface="Courier New"/>
              </a:rPr>
              <a:t>zb</a:t>
            </a:r>
            <a:r>
              <a:rPr lang="en-US" altLang="zh-CN" sz="1600" dirty="0">
                <a:solidFill>
                  <a:srgbClr val="000000"/>
                </a:solidFill>
                <a:latin typeface="Courier New"/>
              </a:rPr>
              <a:t>);</a:t>
            </a:r>
          </a:p>
          <a:p>
            <a:pPr lvl="1">
              <a:defRPr/>
            </a:pPr>
            <a:r>
              <a:rPr lang="en-US" altLang="zh-CN" sz="1600" dirty="0">
                <a:solidFill>
                  <a:srgbClr val="000000"/>
                </a:solidFill>
                <a:latin typeface="Courier New"/>
              </a:rPr>
              <a:t>}</a:t>
            </a:r>
          </a:p>
          <a:p>
            <a:pPr lvl="1">
              <a:defRPr/>
            </a:pPr>
            <a:r>
              <a:rPr lang="en-US" altLang="zh-CN" sz="1600" dirty="0">
                <a:solidFill>
                  <a:srgbClr val="000000"/>
                </a:solidFill>
                <a:latin typeface="Courier New"/>
              </a:rPr>
              <a:t>……</a:t>
            </a:r>
            <a:endParaRPr lang="zh-CN" altLang="en-US" sz="1600" dirty="0">
              <a:latin typeface="Courier New"/>
            </a:endParaRPr>
          </a:p>
          <a:p>
            <a:pPr>
              <a:defRPr/>
            </a:pPr>
            <a:r>
              <a:rPr lang="en-US" altLang="zh-CN" sz="1600" dirty="0">
                <a:solidFill>
                  <a:srgbClr val="7F0055"/>
                </a:solidFill>
                <a:latin typeface="Courier New"/>
              </a:rPr>
              <a:t>    return</a:t>
            </a:r>
            <a:r>
              <a:rPr lang="en-US" altLang="zh-CN" sz="1600" dirty="0">
                <a:solidFill>
                  <a:srgbClr val="000000"/>
                </a:solidFill>
                <a:latin typeface="Courier New"/>
              </a:rPr>
              <a:t> </a:t>
            </a:r>
            <a:r>
              <a:rPr lang="en-US" altLang="zh-CN" sz="1600" dirty="0" err="1">
                <a:solidFill>
                  <a:srgbClr val="000000"/>
                </a:solidFill>
                <a:latin typeface="Courier New"/>
              </a:rPr>
              <a:t>cellValue</a:t>
            </a:r>
            <a:r>
              <a:rPr lang="en-US" altLang="zh-CN" sz="1600" dirty="0">
                <a:solidFill>
                  <a:srgbClr val="000000"/>
                </a:solidFill>
                <a:latin typeface="Courier New"/>
              </a:rPr>
              <a:t>;</a:t>
            </a:r>
          </a:p>
          <a:p>
            <a:pPr>
              <a:defRPr/>
            </a:pPr>
            <a:r>
              <a:rPr lang="en-US" altLang="zh-CN" sz="1600" dirty="0">
                <a:solidFill>
                  <a:srgbClr val="000000"/>
                </a:solidFill>
                <a:latin typeface="Courier New"/>
              </a:rPr>
              <a:t>}</a:t>
            </a:r>
            <a:endParaRPr lang="zh-CN" altLang="en-US" sz="1600" dirty="0"/>
          </a:p>
        </p:txBody>
      </p:sp>
      <p:sp>
        <p:nvSpPr>
          <p:cNvPr id="15365" name="矩形 9"/>
          <p:cNvSpPr>
            <a:spLocks noChangeArrowheads="1"/>
          </p:cNvSpPr>
          <p:nvPr/>
        </p:nvSpPr>
        <p:spPr bwMode="auto">
          <a:xfrm>
            <a:off x="317500" y="692150"/>
            <a:ext cx="7810500" cy="368300"/>
          </a:xfrm>
          <a:prstGeom prst="rect">
            <a:avLst/>
          </a:prstGeom>
          <a:noFill/>
          <a:ln w="9525">
            <a:noFill/>
            <a:miter lim="800000"/>
            <a:headEnd/>
            <a:tailEnd/>
          </a:ln>
        </p:spPr>
        <p:txBody>
          <a:bodyPr>
            <a:spAutoFit/>
          </a:bodyPr>
          <a:lstStyle/>
          <a:p>
            <a:r>
              <a:rPr lang="en-US" altLang="zh-CN" b="0" dirty="0">
                <a:solidFill>
                  <a:schemeClr val="tx1"/>
                </a:solidFill>
              </a:rPr>
              <a:t>Example</a:t>
            </a:r>
            <a:r>
              <a:rPr lang="zh-CN" altLang="en-US" b="0" dirty="0">
                <a:solidFill>
                  <a:schemeClr val="tx1"/>
                </a:solidFill>
              </a:rPr>
              <a:t>：</a:t>
            </a:r>
            <a:r>
              <a:rPr lang="en-US" altLang="zh-CN" b="0" dirty="0" err="1">
                <a:solidFill>
                  <a:schemeClr val="tx1"/>
                </a:solidFill>
              </a:rPr>
              <a:t>ReportDataUtil.toGridCellValue</a:t>
            </a:r>
            <a:r>
              <a:rPr lang="en-US" altLang="zh-CN" b="0" dirty="0">
                <a:solidFill>
                  <a:schemeClr val="tx1"/>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使用</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多态做条件转移</a:t>
            </a:r>
            <a:endPar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pic>
        <p:nvPicPr>
          <p:cNvPr id="112643" name="Picture 3"/>
          <p:cNvPicPr>
            <a:picLocks noChangeAspect="1" noChangeArrowheads="1"/>
          </p:cNvPicPr>
          <p:nvPr/>
        </p:nvPicPr>
        <p:blipFill>
          <a:blip r:embed="rId3"/>
          <a:srcRect/>
          <a:stretch>
            <a:fillRect/>
          </a:stretch>
        </p:blipFill>
        <p:spPr bwMode="auto">
          <a:xfrm>
            <a:off x="4448175" y="2414588"/>
            <a:ext cx="3467100" cy="2657475"/>
          </a:xfrm>
          <a:prstGeom prst="rect">
            <a:avLst/>
          </a:prstGeom>
          <a:ln>
            <a:headEnd/>
            <a:tailEnd/>
          </a:ln>
        </p:spPr>
        <p:style>
          <a:lnRef idx="1">
            <a:schemeClr val="accent3"/>
          </a:lnRef>
          <a:fillRef idx="3">
            <a:schemeClr val="accent3"/>
          </a:fillRef>
          <a:effectRef idx="2">
            <a:schemeClr val="accent3"/>
          </a:effectRef>
          <a:fontRef idx="minor">
            <a:schemeClr val="lt1"/>
          </a:fontRef>
        </p:style>
      </p:pic>
      <p:pic>
        <p:nvPicPr>
          <p:cNvPr id="112644" name="Picture 4"/>
          <p:cNvPicPr>
            <a:picLocks noChangeAspect="1" noChangeArrowheads="1"/>
          </p:cNvPicPr>
          <p:nvPr/>
        </p:nvPicPr>
        <p:blipFill>
          <a:blip r:embed="rId4"/>
          <a:srcRect/>
          <a:stretch>
            <a:fillRect/>
          </a:stretch>
        </p:blipFill>
        <p:spPr bwMode="auto">
          <a:xfrm>
            <a:off x="1290638" y="2676525"/>
            <a:ext cx="1736725" cy="2295525"/>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19461" name="TextBox 9"/>
          <p:cNvSpPr txBox="1">
            <a:spLocks noChangeArrowheads="1"/>
          </p:cNvSpPr>
          <p:nvPr/>
        </p:nvSpPr>
        <p:spPr bwMode="auto">
          <a:xfrm>
            <a:off x="1066800" y="1133475"/>
            <a:ext cx="6419850" cy="646113"/>
          </a:xfrm>
          <a:prstGeom prst="rect">
            <a:avLst/>
          </a:prstGeom>
          <a:noFill/>
          <a:ln w="9525">
            <a:noFill/>
            <a:miter lim="800000"/>
            <a:headEnd/>
            <a:tailEnd/>
          </a:ln>
        </p:spPr>
        <p:txBody>
          <a:bodyPr>
            <a:spAutoFit/>
          </a:bodyPr>
          <a:lstStyle/>
          <a:p>
            <a:r>
              <a:rPr lang="zh-CN" altLang="en-US">
                <a:solidFill>
                  <a:schemeClr val="tx1"/>
                </a:solidFill>
              </a:rPr>
              <a:t>将状态声明尽量推迟到子类，而使得等级结构的高端与状态无关。</a:t>
            </a:r>
          </a:p>
        </p:txBody>
      </p:sp>
      <p:sp>
        <p:nvSpPr>
          <p:cNvPr id="11" name="右箭头 10"/>
          <p:cNvSpPr/>
          <p:nvPr/>
        </p:nvSpPr>
        <p:spPr bwMode="auto">
          <a:xfrm>
            <a:off x="3467100" y="3648075"/>
            <a:ext cx="619125" cy="3048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endParaRPr lang="zh-CN" altLang="en-US"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nodeType="withEffect">
                                  <p:stCondLst>
                                    <p:cond delay="0"/>
                                  </p:stCondLst>
                                  <p:childTnLst>
                                    <p:set>
                                      <p:cBhvr>
                                        <p:cTn id="9" dur="1" fill="hold">
                                          <p:stCondLst>
                                            <p:cond delay="0"/>
                                          </p:stCondLst>
                                        </p:cTn>
                                        <p:tgtEl>
                                          <p:spTgt spid="112643"/>
                                        </p:tgtEl>
                                        <p:attrNameLst>
                                          <p:attrName>style.visibility</p:attrName>
                                        </p:attrNameLst>
                                      </p:cBhvr>
                                      <p:to>
                                        <p:strVal val="visible"/>
                                      </p:to>
                                    </p:set>
                                    <p:animEffect transition="in" filter="diamond(in)">
                                      <p:cBhvr>
                                        <p:cTn id="10" dur="20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使用</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多态做条件转移</a:t>
            </a:r>
            <a:endPar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0" name="内容占位符 5"/>
          <p:cNvSpPr txBox="1">
            <a:spLocks/>
          </p:cNvSpPr>
          <p:nvPr/>
        </p:nvSpPr>
        <p:spPr bwMode="auto">
          <a:xfrm>
            <a:off x="558800" y="871538"/>
            <a:ext cx="7880350" cy="5224462"/>
          </a:xfrm>
          <a:prstGeom prst="rect">
            <a:avLst/>
          </a:prstGeom>
          <a:noFill/>
          <a:ln w="9525">
            <a:noFill/>
            <a:miter lim="800000"/>
            <a:headEnd/>
            <a:tailEnd/>
          </a:ln>
        </p:spPr>
        <p:txBody>
          <a:bodyPr/>
          <a:lstStyle/>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重构原则</a:t>
            </a:r>
            <a:endParaRPr lang="en-US" altLang="zh-CN" sz="2000" kern="0" dirty="0">
              <a:solidFill>
                <a:srgbClr val="000000"/>
              </a:solidFill>
              <a:latin typeface="微软雅黑" pitchFamily="34" charset="-122"/>
              <a:ea typeface="微软雅黑" pitchFamily="34"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应当根据行为而不是状态定义一个类。也就是说，一个类的实现首先建立在行为的基础之上，而不是建立在状态的基础之上。</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在实现行为时，是用抽象状态而不是具体状态。如果一个行为涉及到对象的状态时，使用简介的引用而不是直接的引用。换而言之，应当使用取值方法而不是直接引用属性。</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给操作划分层次。一个类的行为应当放到一个小组的核心方法里面，这些方法可以很方便地在子类中加以置换。</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将状态属性的确认推迟到子类中。不要在抽象类中过早地声明属性变换，应将它们尽量推迟到子类中声明。在抽象超类中，如果需要状态属性的话，可以调用抽象取值方法，而将抽象取值方法的实现放到具体子类中。</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None/>
              <a:defRPr/>
            </a:pPr>
            <a:endParaRPr lang="zh-CN" altLang="en-US" sz="2000" b="0" kern="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65162" y="702944"/>
            <a:ext cx="49895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4341"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4342"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827088"/>
            <a:ext cx="6786562" cy="461665"/>
          </a:xfrm>
          <a:prstGeom prst="rect">
            <a:avLst/>
          </a:prstGeom>
          <a:noFill/>
          <a:ln w="9525">
            <a:noFill/>
            <a:miter lim="800000"/>
            <a:headEnd/>
            <a:tailEnd/>
          </a:ln>
        </p:spPr>
        <p:txBody>
          <a:bodyPr>
            <a:spAutoFit/>
          </a:bodyPr>
          <a:lstStyle/>
          <a:p>
            <a:pPr>
              <a:defRPr/>
            </a:pPr>
            <a:r>
              <a:rPr lang="zh-CN" altLang="en-US" sz="2400" kern="0" dirty="0" smtClean="0">
                <a:latin typeface="微软雅黑" pitchFamily="34" charset="-122"/>
                <a:ea typeface="微软雅黑" pitchFamily="34" charset="-122"/>
              </a:rPr>
              <a:t>工厂方法替换简单工厂</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工厂方法替换简单工厂</a:t>
            </a:r>
            <a:endPar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4345" name="TextBox 13"/>
          <p:cNvSpPr txBox="1">
            <a:spLocks noChangeArrowheads="1"/>
          </p:cNvSpPr>
          <p:nvPr/>
        </p:nvSpPr>
        <p:spPr bwMode="auto">
          <a:xfrm>
            <a:off x="1219200" y="1689100"/>
            <a:ext cx="6235700" cy="1200329"/>
          </a:xfrm>
          <a:prstGeom prst="rect">
            <a:avLst/>
          </a:prstGeom>
          <a:noFill/>
          <a:ln w="9525">
            <a:noFill/>
            <a:miter lim="800000"/>
            <a:headEnd/>
            <a:tailEnd/>
          </a:ln>
        </p:spPr>
        <p:txBody>
          <a:bodyPr>
            <a:spAutoFit/>
          </a:bodyPr>
          <a:lstStyle/>
          <a:p>
            <a:r>
              <a:rPr lang="zh-CN" altLang="en-US" dirty="0" smtClean="0">
                <a:solidFill>
                  <a:schemeClr val="tx1"/>
                </a:solidFill>
              </a:rPr>
              <a:t>简单工厂模式：在简单工厂模式中，一个工程类处于对产品类实例化的中心位置上，它知道每个产品，决定哪一个产品类应该被实例化。</a:t>
            </a:r>
            <a:endParaRPr lang="en-US" altLang="zh-CN" dirty="0" smtClean="0">
              <a:solidFill>
                <a:schemeClr val="tx1"/>
              </a:solidFill>
            </a:endParaRPr>
          </a:p>
          <a:p>
            <a:endParaRPr lang="en-US" altLang="zh-CN" dirty="0" smtClean="0">
              <a:solidFill>
                <a:schemeClr val="tx1"/>
              </a:solidFill>
            </a:endParaRPr>
          </a:p>
        </p:txBody>
      </p:sp>
      <p:sp>
        <p:nvSpPr>
          <p:cNvPr id="8" name="矩形 7"/>
          <p:cNvSpPr/>
          <p:nvPr/>
        </p:nvSpPr>
        <p:spPr>
          <a:xfrm>
            <a:off x="1133475" y="3256687"/>
            <a:ext cx="653415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buFont typeface="Arial" charset="0"/>
              <a:buChar char="•"/>
            </a:pPr>
            <a:r>
              <a:rPr lang="zh-CN" altLang="en-US" dirty="0" smtClean="0">
                <a:solidFill>
                  <a:schemeClr val="tx1"/>
                </a:solidFill>
                <a:latin typeface="+mj-ea"/>
              </a:rPr>
              <a:t>优点：</a:t>
            </a:r>
            <a:endParaRPr lang="en-US" altLang="zh-CN" dirty="0" smtClean="0">
              <a:solidFill>
                <a:schemeClr val="tx1"/>
              </a:solidFill>
              <a:latin typeface="+mj-ea"/>
            </a:endParaRPr>
          </a:p>
          <a:p>
            <a:pPr marL="342900" indent="-342900">
              <a:buFont typeface="+mj-ea"/>
              <a:buAutoNum type="circleNumDbPlain"/>
            </a:pPr>
            <a:r>
              <a:rPr lang="zh-CN" altLang="en-US" dirty="0" smtClean="0">
                <a:solidFill>
                  <a:schemeClr val="tx1"/>
                </a:solidFill>
              </a:rPr>
              <a:t>简单。</a:t>
            </a:r>
            <a:endParaRPr lang="en-US" altLang="zh-CN" dirty="0" smtClean="0">
              <a:solidFill>
                <a:schemeClr val="tx1"/>
              </a:solidFill>
            </a:endParaRPr>
          </a:p>
          <a:p>
            <a:pPr marL="342900" indent="-342900">
              <a:buFont typeface="+mj-lt"/>
              <a:buAutoNum type="circleNumDbPlain"/>
            </a:pPr>
            <a:r>
              <a:rPr lang="zh-CN" altLang="en-US" dirty="0" smtClean="0">
                <a:solidFill>
                  <a:schemeClr val="tx1"/>
                </a:solidFill>
              </a:rPr>
              <a:t>允许客户端相对独立于产品创建的过程，并且在系统引入新产品的时候无需修改客户端。</a:t>
            </a:r>
            <a:endParaRPr lang="en-US" altLang="zh-CN" dirty="0" smtClean="0">
              <a:solidFill>
                <a:schemeClr val="tx1"/>
              </a:solidFill>
            </a:endParaRPr>
          </a:p>
          <a:p>
            <a:pPr marL="342900" indent="-342900">
              <a:buFont typeface="+mj-lt"/>
              <a:buAutoNum type="circleNumDbPlain"/>
            </a:pPr>
            <a:r>
              <a:rPr lang="zh-CN" altLang="en-US" dirty="0" smtClean="0">
                <a:solidFill>
                  <a:schemeClr val="tx1"/>
                </a:solidFill>
              </a:rPr>
              <a:t>实现了对责任的分割。</a:t>
            </a:r>
            <a:endParaRPr lang="en-US" altLang="zh-CN"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工厂方法替换简单工厂</a:t>
            </a:r>
            <a:endPar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4345" name="TextBox 13"/>
          <p:cNvSpPr txBox="1">
            <a:spLocks noChangeArrowheads="1"/>
          </p:cNvSpPr>
          <p:nvPr/>
        </p:nvSpPr>
        <p:spPr bwMode="auto">
          <a:xfrm>
            <a:off x="1139371" y="1297213"/>
            <a:ext cx="6393544" cy="295547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buFont typeface="Arial" charset="0"/>
              <a:buChar char="•"/>
            </a:pPr>
            <a:r>
              <a:rPr lang="zh-CN" altLang="en-US" dirty="0" smtClean="0">
                <a:solidFill>
                  <a:schemeClr val="tx1"/>
                </a:solidFill>
              </a:rPr>
              <a:t>缺点：</a:t>
            </a:r>
            <a:endParaRPr lang="en-US" altLang="zh-CN" dirty="0" smtClean="0">
              <a:solidFill>
                <a:schemeClr val="tx1"/>
              </a:solidFill>
            </a:endParaRPr>
          </a:p>
          <a:p>
            <a:pPr marL="342900" indent="-342900">
              <a:buFont typeface="+mj-ea"/>
              <a:buAutoNum type="circleNumDbPlain"/>
            </a:pPr>
            <a:r>
              <a:rPr lang="zh-CN" altLang="en-US" dirty="0" smtClean="0">
                <a:solidFill>
                  <a:schemeClr val="tx1"/>
                </a:solidFill>
              </a:rPr>
              <a:t>工厂方法是静态方法。工厂角色无法形成基于继承的等级结构。</a:t>
            </a:r>
            <a:endParaRPr lang="en-US" altLang="zh-CN" dirty="0" smtClean="0">
              <a:solidFill>
                <a:schemeClr val="tx1"/>
              </a:solidFill>
            </a:endParaRPr>
          </a:p>
          <a:p>
            <a:pPr marL="342900" indent="-342900">
              <a:buFont typeface="+mj-ea"/>
              <a:buAutoNum type="circleNumDbPlain"/>
            </a:pPr>
            <a:r>
              <a:rPr lang="zh-CN" altLang="en-US" dirty="0" smtClean="0">
                <a:solidFill>
                  <a:schemeClr val="tx1"/>
                </a:solidFill>
              </a:rPr>
              <a:t>工厂类集中了所有产品创建逻辑，形成一个全能类。</a:t>
            </a:r>
            <a:endParaRPr lang="en-US" altLang="zh-CN" dirty="0" smtClean="0">
              <a:solidFill>
                <a:schemeClr val="tx1"/>
              </a:solidFill>
            </a:endParaRPr>
          </a:p>
          <a:p>
            <a:pPr marL="342900" indent="-342900">
              <a:buFont typeface="+mj-ea"/>
              <a:buAutoNum type="circleNumDbPlain"/>
            </a:pPr>
            <a:r>
              <a:rPr lang="zh-CN" altLang="en-US" dirty="0" smtClean="0">
                <a:solidFill>
                  <a:schemeClr val="tx1"/>
                </a:solidFill>
              </a:rPr>
              <a:t>当产品类有不同接口种类时，工程类需要判断在什么时候创建某种产品。这种对时间的判断和对哪一种具体产品的判断逻辑混合在一起，使得系统在将来进行功能扩展时较为困难。</a:t>
            </a:r>
            <a:endParaRPr lang="en-US" altLang="zh-CN" dirty="0" smtClean="0">
              <a:solidFill>
                <a:schemeClr val="tx1"/>
              </a:solidFill>
            </a:endParaRPr>
          </a:p>
          <a:p>
            <a:pPr marL="342900" indent="-342900">
              <a:buFont typeface="+mj-ea"/>
              <a:buAutoNum type="circleNumDbPlain"/>
            </a:pPr>
            <a:r>
              <a:rPr lang="zh-CN" altLang="en-US" dirty="0" smtClean="0">
                <a:solidFill>
                  <a:schemeClr val="tx1"/>
                </a:solidFill>
                <a:hlinkClick r:id="rId3"/>
              </a:rPr>
              <a:t>开闭原则</a:t>
            </a:r>
            <a:r>
              <a:rPr lang="zh-CN" altLang="en-US" dirty="0" smtClean="0">
                <a:solidFill>
                  <a:schemeClr val="tx1"/>
                </a:solidFill>
              </a:rPr>
              <a:t>支持不够。如果有新产品加入到系统中去，就需要修改工厂类，将必要的逻辑判断加入到工程类中。</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工厂方法替换简单工厂</a:t>
            </a:r>
            <a:endPar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4" name="矩形 22"/>
          <p:cNvSpPr>
            <a:spLocks noChangeArrowheads="1"/>
          </p:cNvSpPr>
          <p:nvPr/>
        </p:nvSpPr>
        <p:spPr bwMode="auto">
          <a:xfrm>
            <a:off x="542925" y="742950"/>
            <a:ext cx="7985125" cy="368300"/>
          </a:xfrm>
          <a:prstGeom prst="rect">
            <a:avLst/>
          </a:prstGeom>
          <a:noFill/>
          <a:ln w="9525">
            <a:noFill/>
            <a:miter lim="800000"/>
            <a:headEnd/>
            <a:tailEnd/>
          </a:ln>
        </p:spPr>
        <p:txBody>
          <a:bodyPr>
            <a:spAutoFit/>
          </a:bodyPr>
          <a:lstStyle/>
          <a:p>
            <a:r>
              <a:rPr lang="en-US" altLang="zh-CN" dirty="0" smtClean="0">
                <a:solidFill>
                  <a:schemeClr val="tx1"/>
                </a:solidFill>
              </a:rPr>
              <a:t>Example</a:t>
            </a:r>
            <a:r>
              <a:rPr lang="zh-CN" altLang="en-US" dirty="0" smtClean="0">
                <a:solidFill>
                  <a:schemeClr val="tx1"/>
                </a:solidFill>
              </a:rPr>
              <a:t>：</a:t>
            </a:r>
            <a:r>
              <a:rPr lang="en-US" altLang="zh-CN" dirty="0" smtClean="0">
                <a:solidFill>
                  <a:schemeClr val="tx1"/>
                </a:solidFill>
              </a:rPr>
              <a:t> </a:t>
            </a:r>
            <a:r>
              <a:rPr lang="en-US" altLang="zh-CN" dirty="0" err="1" smtClean="0">
                <a:solidFill>
                  <a:schemeClr val="tx1"/>
                </a:solidFill>
              </a:rPr>
              <a:t>com.jiuqi.report.dataentry.intf.info.InfoTabBase</a:t>
            </a:r>
            <a:r>
              <a:rPr lang="en-US" altLang="zh-CN" dirty="0" smtClean="0">
                <a:solidFill>
                  <a:schemeClr val="tx1"/>
                </a:solidFill>
              </a:rPr>
              <a:t>&lt;T&gt;</a:t>
            </a:r>
            <a:endParaRPr lang="en-US" altLang="zh-CN" dirty="0">
              <a:solidFill>
                <a:schemeClr val="tx1"/>
              </a:solidFill>
            </a:endParaRPr>
          </a:p>
        </p:txBody>
      </p:sp>
      <p:pic>
        <p:nvPicPr>
          <p:cNvPr id="1028" name="Picture 4"/>
          <p:cNvPicPr>
            <a:picLocks noChangeAspect="1" noChangeArrowheads="1"/>
          </p:cNvPicPr>
          <p:nvPr/>
        </p:nvPicPr>
        <p:blipFill>
          <a:blip r:embed="rId3"/>
          <a:srcRect/>
          <a:stretch>
            <a:fillRect/>
          </a:stretch>
        </p:blipFill>
        <p:spPr bwMode="auto">
          <a:xfrm>
            <a:off x="423863" y="1347788"/>
            <a:ext cx="7686675" cy="34766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sp>
        <p:nvSpPr>
          <p:cNvPr id="11" name="矩形 10"/>
          <p:cNvSpPr/>
          <p:nvPr/>
        </p:nvSpPr>
        <p:spPr>
          <a:xfrm>
            <a:off x="1876425" y="4985861"/>
            <a:ext cx="6410325"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1600" dirty="0" smtClean="0">
                <a:solidFill>
                  <a:srgbClr val="000000"/>
                </a:solidFill>
                <a:latin typeface="Courier New"/>
              </a:rPr>
              <a:t> </a:t>
            </a:r>
            <a:r>
              <a:rPr lang="en-US" altLang="zh-CN" sz="1600" dirty="0" smtClean="0">
                <a:solidFill>
                  <a:srgbClr val="7F0055"/>
                </a:solidFill>
                <a:latin typeface="Courier New"/>
              </a:rPr>
              <a:t>public</a:t>
            </a:r>
            <a:r>
              <a:rPr lang="en-US" altLang="zh-CN" sz="1600" dirty="0" smtClean="0">
                <a:solidFill>
                  <a:srgbClr val="000000"/>
                </a:solidFill>
                <a:latin typeface="Courier New"/>
              </a:rPr>
              <a:t> </a:t>
            </a:r>
            <a:r>
              <a:rPr lang="en-US" altLang="zh-CN" sz="1600" dirty="0" err="1" smtClean="0">
                <a:solidFill>
                  <a:srgbClr val="000000"/>
                </a:solidFill>
                <a:latin typeface="Courier New"/>
              </a:rPr>
              <a:t>ZBPropertyView</a:t>
            </a:r>
            <a:r>
              <a:rPr lang="en-US" altLang="zh-CN" sz="1600" dirty="0" smtClean="0">
                <a:solidFill>
                  <a:srgbClr val="000000"/>
                </a:solidFill>
                <a:latin typeface="Courier New"/>
              </a:rPr>
              <a:t> build(</a:t>
            </a:r>
            <a:r>
              <a:rPr lang="en-US" altLang="zh-CN" sz="1600" dirty="0" err="1" smtClean="0">
                <a:solidFill>
                  <a:srgbClr val="000000"/>
                </a:solidFill>
                <a:latin typeface="Courier New"/>
              </a:rPr>
              <a:t>TabFolder</a:t>
            </a:r>
            <a:r>
              <a:rPr lang="en-US" altLang="zh-CN" sz="1600" dirty="0" smtClean="0">
                <a:solidFill>
                  <a:srgbClr val="000000"/>
                </a:solidFill>
                <a:latin typeface="Courier New"/>
              </a:rPr>
              <a:t> </a:t>
            </a:r>
            <a:r>
              <a:rPr lang="en-US" altLang="zh-CN" sz="1600" dirty="0" err="1" smtClean="0">
                <a:solidFill>
                  <a:srgbClr val="000000"/>
                </a:solidFill>
                <a:latin typeface="Courier New"/>
              </a:rPr>
              <a:t>tabFolder</a:t>
            </a:r>
            <a:r>
              <a:rPr lang="en-US" altLang="zh-CN" sz="1600" dirty="0" smtClean="0">
                <a:solidFill>
                  <a:srgbClr val="000000"/>
                </a:solidFill>
                <a:latin typeface="Courier New"/>
              </a:rPr>
              <a:t>, </a:t>
            </a:r>
            <a:r>
              <a:rPr lang="en-US" altLang="zh-CN" sz="1600" dirty="0" err="1" smtClean="0">
                <a:solidFill>
                  <a:srgbClr val="000000"/>
                </a:solidFill>
                <a:latin typeface="Courier New"/>
              </a:rPr>
              <a:t>InfoHeader</a:t>
            </a:r>
            <a:r>
              <a:rPr lang="en-US" altLang="zh-CN" sz="1600" dirty="0" smtClean="0">
                <a:solidFill>
                  <a:srgbClr val="000000"/>
                </a:solidFill>
                <a:latin typeface="Courier New"/>
              </a:rPr>
              <a:t> </a:t>
            </a:r>
            <a:r>
              <a:rPr lang="en-US" altLang="zh-CN" sz="1600" dirty="0" err="1" smtClean="0">
                <a:solidFill>
                  <a:srgbClr val="000000"/>
                </a:solidFill>
                <a:latin typeface="Courier New"/>
              </a:rPr>
              <a:t>infoHeader</a:t>
            </a:r>
            <a:r>
              <a:rPr lang="en-US" altLang="zh-CN" sz="1600" dirty="0" smtClean="0">
                <a:solidFill>
                  <a:srgbClr val="000000"/>
                </a:solidFill>
                <a:latin typeface="Courier New"/>
              </a:rPr>
              <a:t>){</a:t>
            </a:r>
          </a:p>
          <a:p>
            <a:r>
              <a:rPr lang="en-US" altLang="zh-CN" sz="1600" dirty="0" smtClean="0">
                <a:solidFill>
                  <a:srgbClr val="000000"/>
                </a:solidFill>
                <a:latin typeface="Courier New"/>
              </a:rPr>
              <a:t>    </a:t>
            </a:r>
            <a:r>
              <a:rPr lang="en-US" altLang="zh-CN" sz="1600" dirty="0" smtClean="0">
                <a:solidFill>
                  <a:srgbClr val="7F0055"/>
                </a:solidFill>
                <a:latin typeface="Courier New"/>
              </a:rPr>
              <a:t>return</a:t>
            </a:r>
            <a:r>
              <a:rPr lang="en-US" altLang="zh-CN" sz="1600" dirty="0" smtClean="0">
                <a:solidFill>
                  <a:srgbClr val="000000"/>
                </a:solidFill>
                <a:latin typeface="Courier New"/>
              </a:rPr>
              <a:t> </a:t>
            </a:r>
            <a:r>
              <a:rPr lang="en-US" altLang="zh-CN" sz="1600" dirty="0" smtClean="0">
                <a:solidFill>
                  <a:srgbClr val="7F0055"/>
                </a:solidFill>
                <a:latin typeface="Courier New"/>
              </a:rPr>
              <a:t>new</a:t>
            </a:r>
            <a:r>
              <a:rPr lang="en-US" altLang="zh-CN" sz="1600" dirty="0" smtClean="0">
                <a:solidFill>
                  <a:srgbClr val="000000"/>
                </a:solidFill>
                <a:latin typeface="Courier New"/>
              </a:rPr>
              <a:t> </a:t>
            </a:r>
            <a:r>
              <a:rPr lang="en-US" altLang="zh-CN" sz="1600" dirty="0" err="1" smtClean="0">
                <a:solidFill>
                  <a:srgbClr val="000000"/>
                </a:solidFill>
                <a:latin typeface="Courier New"/>
              </a:rPr>
              <a:t>ZBPropertyView</a:t>
            </a:r>
            <a:r>
              <a:rPr lang="en-US" altLang="zh-CN" sz="1600" dirty="0" smtClean="0">
                <a:solidFill>
                  <a:srgbClr val="000000"/>
                </a:solidFill>
                <a:latin typeface="Courier New"/>
              </a:rPr>
              <a:t>(</a:t>
            </a:r>
            <a:r>
              <a:rPr lang="en-US" altLang="zh-CN" sz="1600" dirty="0" smtClean="0">
                <a:solidFill>
                  <a:srgbClr val="7F0055"/>
                </a:solidFill>
                <a:latin typeface="Courier New"/>
              </a:rPr>
              <a:t>this</a:t>
            </a:r>
            <a:r>
              <a:rPr lang="en-US" altLang="zh-CN" sz="1600" dirty="0" smtClean="0">
                <a:solidFill>
                  <a:srgbClr val="000000"/>
                </a:solidFill>
                <a:latin typeface="Courier New"/>
              </a:rPr>
              <a:t>, </a:t>
            </a:r>
            <a:r>
              <a:rPr lang="en-US" altLang="zh-CN" sz="1600" dirty="0" err="1" smtClean="0">
                <a:solidFill>
                  <a:srgbClr val="000000"/>
                </a:solidFill>
                <a:latin typeface="Courier New"/>
              </a:rPr>
              <a:t>tabFolder,infoHeader</a:t>
            </a:r>
            <a:r>
              <a:rPr lang="en-US" altLang="zh-CN" sz="1600" dirty="0" smtClean="0">
                <a:solidFill>
                  <a:srgbClr val="000000"/>
                </a:solidFill>
                <a:latin typeface="Courier New"/>
              </a:rPr>
              <a:t>);</a:t>
            </a:r>
          </a:p>
          <a:p>
            <a:r>
              <a:rPr lang="zh-CN" altLang="en-US" sz="1600" dirty="0" smtClean="0">
                <a:solidFill>
                  <a:srgbClr val="000000"/>
                </a:solidFill>
                <a:latin typeface="Courier New"/>
              </a:rPr>
              <a:t>    </a:t>
            </a:r>
            <a:r>
              <a:rPr lang="en-US" altLang="zh-CN" sz="1600" dirty="0" smtClean="0">
                <a:solidFill>
                  <a:srgbClr val="000000"/>
                </a:solidFill>
                <a:latin typeface="Courier New"/>
              </a:rPr>
              <a:t>}</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65162" y="702944"/>
            <a:ext cx="650718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6389"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6390"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以</a:t>
            </a:r>
            <a:r>
              <a:rPr lang="en-US" altLang="zh-CN" sz="2400" kern="0" dirty="0" err="1">
                <a:latin typeface="微软雅黑" pitchFamily="34" charset="-122"/>
                <a:ea typeface="微软雅黑" pitchFamily="34" charset="-122"/>
              </a:rPr>
              <a:t>ChainOfResponesibility</a:t>
            </a:r>
            <a:r>
              <a:rPr lang="zh-CN" altLang="en-US" sz="2400" kern="0" dirty="0">
                <a:latin typeface="微软雅黑" pitchFamily="34" charset="-122"/>
                <a:ea typeface="微软雅黑" pitchFamily="34" charset="-122"/>
              </a:rPr>
              <a:t>取代条件判断</a:t>
            </a:r>
            <a:endParaRPr lang="en-US" altLang="zh-CN" sz="2400" kern="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defRPr/>
            </a:pPr>
            <a:r>
              <a:rPr lang="zh-CN" altLang="en-US"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以</a:t>
            </a:r>
            <a:r>
              <a:rPr lang="en-US" altLang="zh-CN" sz="2400" kern="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ChainOfResponesibility</a:t>
            </a:r>
            <a:r>
              <a:rPr lang="zh-CN" altLang="en-US"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取代条件判断</a:t>
            </a:r>
            <a:endParaRPr lang="en-US" altLang="zh-CN"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6393" name="矩形 22"/>
          <p:cNvSpPr>
            <a:spLocks noChangeArrowheads="1"/>
          </p:cNvSpPr>
          <p:nvPr/>
        </p:nvSpPr>
        <p:spPr bwMode="auto">
          <a:xfrm>
            <a:off x="1158875" y="1835150"/>
            <a:ext cx="7985125" cy="368300"/>
          </a:xfrm>
          <a:prstGeom prst="rect">
            <a:avLst/>
          </a:prstGeom>
          <a:noFill/>
          <a:ln w="9525">
            <a:noFill/>
            <a:miter lim="800000"/>
            <a:headEnd/>
            <a:tailEnd/>
          </a:ln>
        </p:spPr>
        <p:txBody>
          <a:bodyPr>
            <a:spAutoFit/>
          </a:bodyPr>
          <a:lstStyle/>
          <a:p>
            <a:r>
              <a:rPr lang="en-US" altLang="zh-CN" dirty="0">
                <a:solidFill>
                  <a:schemeClr val="tx1"/>
                </a:solidFill>
              </a:rPr>
              <a:t>Example</a:t>
            </a:r>
            <a:r>
              <a:rPr lang="zh-CN" altLang="en-US" dirty="0">
                <a:solidFill>
                  <a:schemeClr val="tx1"/>
                </a:solidFill>
              </a:rPr>
              <a:t>：</a:t>
            </a:r>
            <a:r>
              <a:rPr lang="en-US" altLang="zh-CN" dirty="0">
                <a:solidFill>
                  <a:schemeClr val="tx1"/>
                </a:solidFill>
              </a:rPr>
              <a:t> </a:t>
            </a:r>
            <a:r>
              <a:rPr lang="en-US" altLang="zh-CN" dirty="0" err="1">
                <a:solidFill>
                  <a:schemeClr val="tx1"/>
                </a:solidFill>
              </a:rPr>
              <a:t>com.jiuqi.report.dataentry.common.celleditor.EditorChooser</a:t>
            </a:r>
            <a:endParaRPr lang="en-US" altLang="zh-CN" dirty="0">
              <a:solidFill>
                <a:schemeClr val="tx1"/>
              </a:solidFill>
            </a:endParaRPr>
          </a:p>
        </p:txBody>
      </p:sp>
      <p:sp>
        <p:nvSpPr>
          <p:cNvPr id="16394" name="矩形 9"/>
          <p:cNvSpPr>
            <a:spLocks noChangeArrowheads="1"/>
          </p:cNvSpPr>
          <p:nvPr/>
        </p:nvSpPr>
        <p:spPr bwMode="auto">
          <a:xfrm>
            <a:off x="1219200" y="2397125"/>
            <a:ext cx="6496050" cy="34163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dirty="0">
                <a:solidFill>
                  <a:srgbClr val="3F5FBF"/>
                </a:solidFill>
                <a:latin typeface="Courier New" pitchFamily="49" charset="0"/>
              </a:rPr>
              <a:t>/**</a:t>
            </a:r>
          </a:p>
          <a:p>
            <a:r>
              <a:rPr lang="zh-CN" altLang="en-US" dirty="0">
                <a:solidFill>
                  <a:srgbClr val="3F5FBF"/>
                </a:solidFill>
                <a:latin typeface="Courier New" pitchFamily="49" charset="0"/>
              </a:rPr>
              <a:t> * 选择编辑器工厂</a:t>
            </a:r>
          </a:p>
          <a:p>
            <a:r>
              <a:rPr lang="zh-CN" altLang="en-US" dirty="0">
                <a:solidFill>
                  <a:srgbClr val="3F5FBF"/>
                </a:solidFill>
                <a:latin typeface="Courier New" pitchFamily="49" charset="0"/>
              </a:rPr>
              <a:t> *</a:t>
            </a:r>
            <a:r>
              <a:rPr lang="en-US" altLang="zh-CN" dirty="0">
                <a:solidFill>
                  <a:srgbClr val="3F5FBF"/>
                </a:solidFill>
                <a:latin typeface="Courier New" pitchFamily="49" charset="0"/>
              </a:rPr>
              <a:t>/</a:t>
            </a:r>
          </a:p>
          <a:p>
            <a:r>
              <a:rPr lang="en-US" altLang="zh-CN" dirty="0">
                <a:solidFill>
                  <a:srgbClr val="7F0055"/>
                </a:solidFill>
                <a:latin typeface="Courier New" pitchFamily="49" charset="0"/>
              </a:rPr>
              <a:t>public</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IEditorFactory</a:t>
            </a:r>
            <a:r>
              <a:rPr lang="en-US" altLang="zh-CN" dirty="0">
                <a:solidFill>
                  <a:srgbClr val="000000"/>
                </a:solidFill>
                <a:latin typeface="Courier New" pitchFamily="49" charset="0"/>
              </a:rPr>
              <a:t> choose(FZB </a:t>
            </a:r>
            <a:r>
              <a:rPr lang="en-US" altLang="zh-CN" dirty="0" err="1">
                <a:solidFill>
                  <a:srgbClr val="000000"/>
                </a:solidFill>
                <a:latin typeface="Courier New" pitchFamily="49" charset="0"/>
              </a:rPr>
              <a:t>zb</a:t>
            </a:r>
            <a:r>
              <a:rPr lang="en-US" altLang="zh-CN" dirty="0">
                <a:solidFill>
                  <a:srgbClr val="000000"/>
                </a:solidFill>
                <a:latin typeface="Courier New" pitchFamily="49" charset="0"/>
              </a:rPr>
              <a:t>){</a:t>
            </a:r>
          </a:p>
          <a:p>
            <a:r>
              <a:rPr lang="en-US" altLang="zh-CN" dirty="0">
                <a:solidFill>
                  <a:srgbClr val="7F0055"/>
                </a:solidFill>
                <a:latin typeface="Courier New" pitchFamily="49" charset="0"/>
              </a:rPr>
              <a:t>    for</a:t>
            </a:r>
            <a:r>
              <a:rPr lang="en-US" altLang="zh-CN" dirty="0">
                <a:solidFill>
                  <a:srgbClr val="000000"/>
                </a:solidFill>
                <a:latin typeface="Courier New" pitchFamily="49" charset="0"/>
              </a:rPr>
              <a:t>(</a:t>
            </a:r>
            <a:r>
              <a:rPr lang="en-US" altLang="zh-CN" dirty="0" err="1">
                <a:solidFill>
                  <a:srgbClr val="000000"/>
                </a:solidFill>
                <a:latin typeface="Courier New" pitchFamily="49" charset="0"/>
              </a:rPr>
              <a:t>IEditorFactory</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ef</a:t>
            </a:r>
            <a:r>
              <a:rPr lang="en-US" altLang="zh-CN" dirty="0">
                <a:solidFill>
                  <a:srgbClr val="000000"/>
                </a:solidFill>
                <a:latin typeface="Courier New" pitchFamily="49" charset="0"/>
              </a:rPr>
              <a:t> : </a:t>
            </a:r>
            <a:r>
              <a:rPr lang="en-US" altLang="zh-CN" dirty="0" err="1">
                <a:solidFill>
                  <a:srgbClr val="0000C0"/>
                </a:solidFill>
                <a:latin typeface="Courier New" pitchFamily="49" charset="0"/>
              </a:rPr>
              <a:t>editorFactories</a:t>
            </a:r>
            <a:r>
              <a:rPr lang="en-US" altLang="zh-CN" dirty="0">
                <a:solidFill>
                  <a:srgbClr val="000000"/>
                </a:solidFill>
                <a:latin typeface="Courier New" pitchFamily="49" charset="0"/>
              </a:rPr>
              <a:t>){</a:t>
            </a:r>
          </a:p>
          <a:p>
            <a:r>
              <a:rPr lang="en-US" altLang="zh-CN" dirty="0">
                <a:solidFill>
                  <a:srgbClr val="00B050"/>
                </a:solidFill>
                <a:latin typeface="Courier New" pitchFamily="49" charset="0"/>
              </a:rPr>
              <a:t>//</a:t>
            </a:r>
            <a:r>
              <a:rPr lang="zh-CN" altLang="en-US" dirty="0">
                <a:solidFill>
                  <a:srgbClr val="00B050"/>
                </a:solidFill>
                <a:latin typeface="Courier New" pitchFamily="49" charset="0"/>
              </a:rPr>
              <a:t>此处原本是一窜较长的 </a:t>
            </a:r>
            <a:r>
              <a:rPr lang="en-US" altLang="zh-CN" dirty="0">
                <a:solidFill>
                  <a:srgbClr val="00B050"/>
                </a:solidFill>
                <a:latin typeface="Courier New" pitchFamily="49" charset="0"/>
              </a:rPr>
              <a:t>switch/case</a:t>
            </a:r>
          </a:p>
          <a:p>
            <a:r>
              <a:rPr lang="en-US" altLang="zh-CN" dirty="0">
                <a:solidFill>
                  <a:srgbClr val="7F0055"/>
                </a:solidFill>
                <a:latin typeface="Courier New" pitchFamily="49" charset="0"/>
              </a:rPr>
              <a:t>	if</a:t>
            </a:r>
            <a:r>
              <a:rPr lang="en-US" altLang="zh-CN" dirty="0">
                <a:solidFill>
                  <a:srgbClr val="000000"/>
                </a:solidFill>
                <a:latin typeface="Courier New" pitchFamily="49" charset="0"/>
              </a:rPr>
              <a:t>(</a:t>
            </a:r>
            <a:r>
              <a:rPr lang="en-US" altLang="zh-CN" dirty="0" err="1">
                <a:solidFill>
                  <a:srgbClr val="000000"/>
                </a:solidFill>
                <a:latin typeface="Courier New" pitchFamily="49" charset="0"/>
              </a:rPr>
              <a:t>ef.accept</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zb</a:t>
            </a:r>
            <a:r>
              <a:rPr lang="en-US" altLang="zh-CN" dirty="0">
                <a:solidFill>
                  <a:srgbClr val="000000"/>
                </a:solidFill>
                <a:latin typeface="Courier New" pitchFamily="49" charset="0"/>
              </a:rPr>
              <a:t>)){</a:t>
            </a:r>
          </a:p>
          <a:p>
            <a:r>
              <a:rPr lang="en-US" altLang="zh-CN" dirty="0">
                <a:solidFill>
                  <a:srgbClr val="7F0055"/>
                </a:solidFill>
                <a:latin typeface="Courier New" pitchFamily="49" charset="0"/>
              </a:rPr>
              <a:t>	    return</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ef</a:t>
            </a:r>
            <a:r>
              <a:rPr lang="en-US" altLang="zh-CN" dirty="0">
                <a:solidFill>
                  <a:srgbClr val="000000"/>
                </a:solidFill>
                <a:latin typeface="Courier New" pitchFamily="49" charset="0"/>
              </a:rPr>
              <a:t>;</a:t>
            </a:r>
          </a:p>
          <a:p>
            <a:r>
              <a:rPr lang="en-US" altLang="zh-CN" dirty="0">
                <a:solidFill>
                  <a:srgbClr val="000000"/>
                </a:solidFill>
                <a:latin typeface="Courier New" pitchFamily="49" charset="0"/>
              </a:rPr>
              <a:t>	}</a:t>
            </a:r>
          </a:p>
          <a:p>
            <a:r>
              <a:rPr lang="en-US" altLang="zh-CN" dirty="0">
                <a:solidFill>
                  <a:srgbClr val="000000"/>
                </a:solidFill>
                <a:latin typeface="Courier New" pitchFamily="49" charset="0"/>
              </a:rPr>
              <a:t>    }</a:t>
            </a:r>
          </a:p>
          <a:p>
            <a:r>
              <a:rPr lang="en-US" altLang="zh-CN" dirty="0">
                <a:solidFill>
                  <a:srgbClr val="7F0055"/>
                </a:solidFill>
                <a:latin typeface="Courier New" pitchFamily="49" charset="0"/>
              </a:rPr>
              <a:t>    return</a:t>
            </a:r>
            <a:r>
              <a:rPr lang="en-US" altLang="zh-CN" dirty="0">
                <a:solidFill>
                  <a:srgbClr val="000000"/>
                </a:solidFill>
                <a:latin typeface="Courier New" pitchFamily="49" charset="0"/>
              </a:rPr>
              <a:t> </a:t>
            </a:r>
            <a:r>
              <a:rPr lang="en-US" altLang="zh-CN" dirty="0">
                <a:solidFill>
                  <a:srgbClr val="7F0055"/>
                </a:solidFill>
                <a:latin typeface="Courier New" pitchFamily="49" charset="0"/>
              </a:rPr>
              <a:t>new</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NullEditorFactory</a:t>
            </a:r>
            <a:r>
              <a:rPr lang="en-US" altLang="zh-CN" dirty="0">
                <a:solidFill>
                  <a:srgbClr val="000000"/>
                </a:solidFill>
                <a:latin typeface="Courier New" pitchFamily="49" charset="0"/>
              </a:rPr>
              <a:t>();</a:t>
            </a:r>
          </a:p>
          <a:p>
            <a:r>
              <a:rPr lang="en-US" altLang="zh-CN" dirty="0">
                <a:solidFill>
                  <a:srgbClr val="000000"/>
                </a:solidFill>
                <a:latin typeface="Courier New" pitchFamily="49" charset="0"/>
              </a:rPr>
              <a:t>}</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65162" y="702944"/>
            <a:ext cx="52689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7413"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7414"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以</a:t>
            </a:r>
            <a:r>
              <a:rPr lang="en-US" altLang="zh-CN" sz="2400" kern="0" dirty="0">
                <a:latin typeface="微软雅黑" pitchFamily="34" charset="-122"/>
                <a:ea typeface="微软雅黑" pitchFamily="34" charset="-122"/>
              </a:rPr>
              <a:t>State/Strategy</a:t>
            </a:r>
            <a:r>
              <a:rPr lang="zh-CN" altLang="en-US" sz="2400" kern="0" dirty="0">
                <a:latin typeface="微软雅黑" pitchFamily="34" charset="-122"/>
                <a:ea typeface="微软雅黑" pitchFamily="34" charset="-122"/>
              </a:rPr>
              <a:t>取代类型代码</a:t>
            </a:r>
            <a:endParaRPr lang="en-US" altLang="zh-CN" sz="2400" kern="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以</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State/Strategy</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取代类型代码</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7417" name="矩形 22"/>
          <p:cNvSpPr>
            <a:spLocks noChangeArrowheads="1"/>
          </p:cNvSpPr>
          <p:nvPr/>
        </p:nvSpPr>
        <p:spPr bwMode="auto">
          <a:xfrm>
            <a:off x="673100" y="3886200"/>
            <a:ext cx="7172733" cy="923330"/>
          </a:xfrm>
          <a:prstGeom prst="rect">
            <a:avLst/>
          </a:prstGeom>
          <a:noFill/>
          <a:ln w="9525">
            <a:noFill/>
            <a:miter lim="800000"/>
            <a:headEnd/>
            <a:tailEnd/>
          </a:ln>
        </p:spPr>
        <p:txBody>
          <a:bodyPr wrap="none">
            <a:spAutoFit/>
          </a:bodyPr>
          <a:lstStyle/>
          <a:p>
            <a:r>
              <a:rPr lang="en-US" altLang="zh-CN" dirty="0" smtClean="0">
                <a:solidFill>
                  <a:schemeClr val="tx1"/>
                </a:solidFill>
              </a:rPr>
              <a:t>Example</a:t>
            </a:r>
            <a:r>
              <a:rPr lang="zh-CN" altLang="en-US" dirty="0" smtClean="0">
                <a:solidFill>
                  <a:schemeClr val="tx1"/>
                </a:solidFill>
              </a:rPr>
              <a:t>： </a:t>
            </a:r>
            <a:endParaRPr lang="en-US" altLang="zh-CN" dirty="0" smtClean="0">
              <a:solidFill>
                <a:schemeClr val="tx1"/>
              </a:solidFill>
            </a:endParaRPr>
          </a:p>
          <a:p>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 </a:t>
            </a:r>
            <a:r>
              <a:rPr lang="en-US" altLang="zh-CN" dirty="0" err="1" smtClean="0">
                <a:solidFill>
                  <a:schemeClr val="tx1"/>
                </a:solidFill>
              </a:rPr>
              <a:t>com.jiuqi.report.dataentry.ui.view.AbstractStatusBarView</a:t>
            </a:r>
            <a:r>
              <a:rPr lang="zh-CN" altLang="en-US" dirty="0" smtClean="0">
                <a:solidFill>
                  <a:schemeClr val="tx1"/>
                </a:solidFill>
              </a:rPr>
              <a:t> </a:t>
            </a:r>
            <a:endParaRPr lang="en-US" altLang="zh-CN" dirty="0" smtClean="0">
              <a:solidFill>
                <a:schemeClr val="tx1"/>
              </a:solidFill>
            </a:endParaRPr>
          </a:p>
          <a:p>
            <a:r>
              <a:rPr lang="zh-CN" altLang="en-US" dirty="0" smtClean="0">
                <a:solidFill>
                  <a:schemeClr val="tx1"/>
                </a:solidFill>
              </a:rPr>
              <a:t>（</a:t>
            </a:r>
            <a:r>
              <a:rPr lang="en-US" altLang="zh-CN" dirty="0" smtClean="0">
                <a:solidFill>
                  <a:schemeClr val="tx1"/>
                </a:solidFill>
              </a:rPr>
              <a:t>2</a:t>
            </a:r>
            <a:r>
              <a:rPr lang="zh-CN" altLang="en-US" dirty="0" smtClean="0">
                <a:solidFill>
                  <a:schemeClr val="tx1"/>
                </a:solidFill>
              </a:rPr>
              <a:t>） </a:t>
            </a:r>
            <a:r>
              <a:rPr lang="en-US" altLang="zh-CN" dirty="0" err="1" smtClean="0">
                <a:solidFill>
                  <a:schemeClr val="tx1"/>
                </a:solidFill>
              </a:rPr>
              <a:t>com.jiuqi.report.dataentry.service.grading.GradingCell</a:t>
            </a:r>
            <a:r>
              <a:rPr lang="zh-CN" altLang="en-US" dirty="0" smtClean="0">
                <a:solidFill>
                  <a:schemeClr val="tx1"/>
                </a:solidFill>
              </a:rPr>
              <a:t> </a:t>
            </a:r>
            <a:endParaRPr lang="zh-CN" altLang="en-US" dirty="0">
              <a:solidFill>
                <a:schemeClr val="tx1"/>
              </a:solidFill>
            </a:endParaRPr>
          </a:p>
        </p:txBody>
      </p:sp>
      <p:sp>
        <p:nvSpPr>
          <p:cNvPr id="10" name="TextBox 9"/>
          <p:cNvSpPr txBox="1"/>
          <p:nvPr/>
        </p:nvSpPr>
        <p:spPr>
          <a:xfrm>
            <a:off x="1457325" y="1581150"/>
            <a:ext cx="4648200" cy="2308324"/>
          </a:xfrm>
          <a:prstGeom prst="rect">
            <a:avLst/>
          </a:prstGeom>
          <a:noFill/>
        </p:spPr>
        <p:txBody>
          <a:bodyPr wrap="square" rtlCol="0">
            <a:spAutoFit/>
          </a:bodyPr>
          <a:lstStyle/>
          <a:p>
            <a:r>
              <a:rPr lang="zh-CN" altLang="en-US" dirty="0" smtClean="0">
                <a:solidFill>
                  <a:schemeClr val="tx1">
                    <a:lumMod val="95000"/>
                    <a:lumOff val="5000"/>
                  </a:schemeClr>
                </a:solidFill>
              </a:rPr>
              <a:t>类型判断产生的根源：上下文环境丢失。</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类型码不能确定当前环境需要执行的操作。</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因此只能在具体执行时对类型码进行条件判断。</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endParaRPr lang="zh-CN" alt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928662" y="791844"/>
            <a:ext cx="400052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8197"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8198" name="Picture 3" descr="D:\我的培训资料库\图标库\图标\Image4.png"/>
          <p:cNvPicPr>
            <a:picLocks noChangeAspect="1" noChangeArrowheads="1"/>
          </p:cNvPicPr>
          <p:nvPr/>
        </p:nvPicPr>
        <p:blipFill>
          <a:blip r:embed="rId4"/>
          <a:srcRect/>
          <a:stretch>
            <a:fillRect/>
          </a:stretch>
        </p:blipFill>
        <p:spPr bwMode="auto">
          <a:xfrm>
            <a:off x="523875" y="717550"/>
            <a:ext cx="663575" cy="663575"/>
          </a:xfrm>
          <a:prstGeom prst="rect">
            <a:avLst/>
          </a:prstGeom>
          <a:noFill/>
          <a:ln w="9525">
            <a:noFill/>
            <a:miter lim="800000"/>
            <a:headEnd/>
            <a:tailEnd/>
          </a:ln>
        </p:spPr>
      </p:pic>
      <p:sp>
        <p:nvSpPr>
          <p:cNvPr id="8199" name="TextBox 25"/>
          <p:cNvSpPr txBox="1">
            <a:spLocks noChangeArrowheads="1"/>
          </p:cNvSpPr>
          <p:nvPr/>
        </p:nvSpPr>
        <p:spPr bwMode="auto">
          <a:xfrm>
            <a:off x="1357313" y="827088"/>
            <a:ext cx="6786562" cy="457200"/>
          </a:xfrm>
          <a:prstGeom prst="rect">
            <a:avLst/>
          </a:prstGeom>
          <a:noFill/>
          <a:ln w="9525">
            <a:noFill/>
            <a:miter lim="800000"/>
            <a:headEnd/>
            <a:tailEnd/>
          </a:ln>
        </p:spPr>
        <p:txBody>
          <a:bodyPr>
            <a:spAutoFit/>
          </a:bodyPr>
          <a:lstStyle/>
          <a:p>
            <a:r>
              <a:rPr lang="zh-CN" altLang="en-US" sz="2400" dirty="0">
                <a:latin typeface="微软雅黑" pitchFamily="34" charset="-122"/>
                <a:ea typeface="微软雅黑" pitchFamily="34" charset="-122"/>
              </a:rPr>
              <a:t>目录</a:t>
            </a:r>
          </a:p>
        </p:txBody>
      </p:sp>
      <p:sp>
        <p:nvSpPr>
          <p:cNvPr id="7" name="TextBox 6"/>
          <p:cNvSpPr txBox="1"/>
          <p:nvPr/>
        </p:nvSpPr>
        <p:spPr>
          <a:xfrm>
            <a:off x="1016000" y="1625600"/>
            <a:ext cx="7289800" cy="4826962"/>
          </a:xfrm>
          <a:prstGeom prst="rect">
            <a:avLst/>
          </a:prstGeom>
          <a:noFill/>
        </p:spPr>
        <p:txBody>
          <a:bodyPr>
            <a:spAutoFit/>
          </a:bodyPr>
          <a:lstStyle/>
          <a:p>
            <a:pPr marL="342900" indent="-342900" eaLnBrk="0" hangingPunct="0">
              <a:spcBef>
                <a:spcPts val="500"/>
              </a:spcBef>
              <a:spcAft>
                <a:spcPts val="500"/>
              </a:spcAft>
              <a:buFontTx/>
              <a:buChar char="•"/>
              <a:defRPr/>
            </a:pPr>
            <a:r>
              <a:rPr lang="en-US" altLang="zh-CN" kern="0" dirty="0">
                <a:solidFill>
                  <a:srgbClr val="000000"/>
                </a:solidFill>
                <a:latin typeface="微软雅黑" pitchFamily="34" charset="-122"/>
                <a:ea typeface="微软雅黑" pitchFamily="34" charset="-122"/>
              </a:rPr>
              <a:t>IF/ELSE </a:t>
            </a:r>
            <a:r>
              <a:rPr lang="zh-CN" altLang="en-US" kern="0" dirty="0">
                <a:solidFill>
                  <a:srgbClr val="000000"/>
                </a:solidFill>
                <a:latin typeface="微软雅黑" pitchFamily="34" charset="-122"/>
                <a:ea typeface="微软雅黑" pitchFamily="34" charset="-122"/>
              </a:rPr>
              <a:t>语句怎么编写</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en-US" altLang="zh-CN" kern="0" dirty="0">
                <a:solidFill>
                  <a:srgbClr val="000000"/>
                </a:solidFill>
                <a:latin typeface="微软雅黑" pitchFamily="34" charset="-122"/>
                <a:ea typeface="微软雅黑" pitchFamily="34" charset="-122"/>
              </a:rPr>
              <a:t>Switch/Case</a:t>
            </a:r>
            <a:r>
              <a:rPr lang="zh-CN" altLang="en-US" kern="0" dirty="0">
                <a:solidFill>
                  <a:srgbClr val="000000"/>
                </a:solidFill>
                <a:latin typeface="微软雅黑" pitchFamily="34" charset="-122"/>
                <a:ea typeface="微软雅黑" pitchFamily="34" charset="-122"/>
              </a:rPr>
              <a:t>语句怎么编写</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不要使用标志参数</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减少不必要的逻辑判断</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使用多态解决复杂</a:t>
            </a:r>
            <a:r>
              <a:rPr lang="zh-CN" altLang="en-US" kern="0" dirty="0" smtClean="0">
                <a:solidFill>
                  <a:srgbClr val="000000"/>
                </a:solidFill>
                <a:latin typeface="微软雅黑" pitchFamily="34" charset="-122"/>
                <a:ea typeface="微软雅黑" pitchFamily="34" charset="-122"/>
              </a:rPr>
              <a:t>表达式</a:t>
            </a:r>
            <a:endParaRPr lang="en-US" altLang="zh-CN" kern="0" dirty="0" smtClea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smtClean="0">
                <a:solidFill>
                  <a:srgbClr val="000000"/>
                </a:solidFill>
                <a:latin typeface="微软雅黑" pitchFamily="34" charset="-122"/>
                <a:ea typeface="微软雅黑" pitchFamily="34" charset="-122"/>
              </a:rPr>
              <a:t>工厂方法替换简单工厂</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以</a:t>
            </a:r>
            <a:r>
              <a:rPr lang="en-US" altLang="zh-CN" kern="0" dirty="0">
                <a:solidFill>
                  <a:srgbClr val="000000"/>
                </a:solidFill>
                <a:latin typeface="微软雅黑" pitchFamily="34" charset="-122"/>
                <a:ea typeface="微软雅黑" pitchFamily="34" charset="-122"/>
              </a:rPr>
              <a:t>State/Strategy</a:t>
            </a:r>
            <a:r>
              <a:rPr lang="zh-CN" altLang="en-US" kern="0" dirty="0">
                <a:solidFill>
                  <a:srgbClr val="000000"/>
                </a:solidFill>
                <a:latin typeface="微软雅黑" pitchFamily="34" charset="-122"/>
                <a:ea typeface="微软雅黑" pitchFamily="34" charset="-122"/>
              </a:rPr>
              <a:t>取代类型代码</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以</a:t>
            </a:r>
            <a:r>
              <a:rPr lang="en-US" altLang="zh-CN" kern="0" dirty="0">
                <a:solidFill>
                  <a:srgbClr val="000000"/>
                </a:solidFill>
                <a:latin typeface="微软雅黑" pitchFamily="34" charset="-122"/>
                <a:ea typeface="微软雅黑" pitchFamily="34" charset="-122"/>
              </a:rPr>
              <a:t>Command</a:t>
            </a:r>
            <a:r>
              <a:rPr lang="zh-CN" altLang="en-US" kern="0" dirty="0">
                <a:solidFill>
                  <a:srgbClr val="000000"/>
                </a:solidFill>
                <a:latin typeface="微软雅黑" pitchFamily="34" charset="-122"/>
                <a:ea typeface="微软雅黑" pitchFamily="34" charset="-122"/>
              </a:rPr>
              <a:t>替换条件调度程序</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转移聚集操作到</a:t>
            </a:r>
            <a:r>
              <a:rPr lang="en-US" altLang="zh-CN" kern="0" dirty="0">
                <a:solidFill>
                  <a:srgbClr val="000000"/>
                </a:solidFill>
                <a:latin typeface="微软雅黑" pitchFamily="34" charset="-122"/>
                <a:ea typeface="微软雅黑" pitchFamily="34" charset="-122"/>
              </a:rPr>
              <a:t>Visitor</a:t>
            </a: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引入</a:t>
            </a:r>
            <a:r>
              <a:rPr lang="en-US" altLang="zh-CN" kern="0" dirty="0">
                <a:solidFill>
                  <a:srgbClr val="000000"/>
                </a:solidFill>
                <a:latin typeface="微软雅黑" pitchFamily="34" charset="-122"/>
                <a:ea typeface="微软雅黑" pitchFamily="34" charset="-122"/>
              </a:rPr>
              <a:t>Null Object</a:t>
            </a: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表驱动法</a:t>
            </a:r>
            <a:r>
              <a:rPr lang="en-US" altLang="zh-CN" kern="0" dirty="0">
                <a:solidFill>
                  <a:srgbClr val="000000"/>
                </a:solidFill>
                <a:latin typeface="微软雅黑" pitchFamily="34" charset="-122"/>
                <a:ea typeface="微软雅黑" pitchFamily="34" charset="-122"/>
              </a:rPr>
              <a:t>-</a:t>
            </a:r>
            <a:r>
              <a:rPr lang="zh-CN" altLang="en-US" kern="0" dirty="0">
                <a:solidFill>
                  <a:srgbClr val="000000"/>
                </a:solidFill>
                <a:latin typeface="微软雅黑" pitchFamily="34" charset="-122"/>
                <a:ea typeface="微软雅黑" pitchFamily="34" charset="-122"/>
              </a:rPr>
              <a:t>多级嵌套</a:t>
            </a:r>
            <a:r>
              <a:rPr lang="en-US" altLang="zh-CN" kern="0" dirty="0">
                <a:solidFill>
                  <a:srgbClr val="000000"/>
                </a:solidFill>
                <a:latin typeface="微软雅黑" pitchFamily="34" charset="-122"/>
                <a:ea typeface="微软雅黑" pitchFamily="34" charset="-122"/>
              </a:rPr>
              <a:t>IF</a:t>
            </a:r>
            <a:r>
              <a:rPr lang="zh-CN" altLang="en-US" kern="0" dirty="0">
                <a:solidFill>
                  <a:srgbClr val="000000"/>
                </a:solidFill>
                <a:latin typeface="微软雅黑" pitchFamily="34" charset="-122"/>
                <a:ea typeface="微软雅黑" pitchFamily="34" charset="-122"/>
              </a:rPr>
              <a:t>语句的必然之道</a:t>
            </a:r>
            <a:endParaRPr lang="en-US" altLang="zh-CN"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kern="0" dirty="0">
                <a:solidFill>
                  <a:srgbClr val="000000"/>
                </a:solidFill>
                <a:latin typeface="微软雅黑" pitchFamily="34" charset="-122"/>
                <a:ea typeface="微软雅黑" pitchFamily="34" charset="-122"/>
              </a:rPr>
              <a:t>参考文献</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04850" y="677466"/>
            <a:ext cx="5124450" cy="369331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dirty="0" smtClean="0">
                <a:solidFill>
                  <a:srgbClr val="7F0055"/>
                </a:solidFill>
                <a:latin typeface="Courier New"/>
              </a:rPr>
              <a:t>public</a:t>
            </a:r>
            <a:r>
              <a:rPr lang="en-US" altLang="zh-CN" dirty="0" smtClean="0">
                <a:solidFill>
                  <a:srgbClr val="000000"/>
                </a:solidFill>
                <a:latin typeface="Courier New"/>
              </a:rPr>
              <a:t> </a:t>
            </a:r>
            <a:r>
              <a:rPr lang="en-US" altLang="zh-CN" dirty="0" smtClean="0">
                <a:solidFill>
                  <a:srgbClr val="7F0055"/>
                </a:solidFill>
                <a:latin typeface="Courier New"/>
              </a:rPr>
              <a:t>void</a:t>
            </a:r>
            <a:r>
              <a:rPr lang="en-US" altLang="zh-CN" dirty="0" smtClean="0">
                <a:solidFill>
                  <a:srgbClr val="000000"/>
                </a:solidFill>
                <a:latin typeface="Courier New"/>
              </a:rPr>
              <a:t> opera() {</a:t>
            </a:r>
          </a:p>
          <a:p>
            <a:r>
              <a:rPr lang="en-US" altLang="zh-CN" dirty="0" smtClean="0">
                <a:solidFill>
                  <a:srgbClr val="7F0055"/>
                </a:solidFill>
                <a:latin typeface="Courier New"/>
              </a:rPr>
              <a:t>   if</a:t>
            </a:r>
            <a:r>
              <a:rPr lang="en-US" altLang="zh-CN" dirty="0" smtClean="0">
                <a:solidFill>
                  <a:srgbClr val="000000"/>
                </a:solidFill>
                <a:latin typeface="Courier New"/>
              </a:rPr>
              <a:t>(</a:t>
            </a:r>
            <a:r>
              <a:rPr lang="en-US" altLang="zh-CN" dirty="0" err="1" smtClean="0">
                <a:solidFill>
                  <a:srgbClr val="000000"/>
                </a:solidFill>
                <a:latin typeface="Courier New"/>
              </a:rPr>
              <a:t>isGradingCell</a:t>
            </a:r>
            <a:r>
              <a:rPr lang="en-US" altLang="zh-CN" dirty="0" smtClean="0">
                <a:solidFill>
                  <a:srgbClr val="000000"/>
                </a:solidFill>
                <a:latin typeface="Courier New"/>
              </a:rPr>
              <a:t>()){</a:t>
            </a:r>
            <a:r>
              <a:rPr lang="en-US" altLang="zh-CN" dirty="0" smtClean="0">
                <a:solidFill>
                  <a:srgbClr val="3F7F5F"/>
                </a:solidFill>
                <a:latin typeface="Courier New"/>
              </a:rPr>
              <a:t>//</a:t>
            </a:r>
            <a:r>
              <a:rPr lang="zh-CN" altLang="en-US" dirty="0" smtClean="0">
                <a:solidFill>
                  <a:srgbClr val="3F7F5F"/>
                </a:solidFill>
                <a:latin typeface="Courier New"/>
              </a:rPr>
              <a:t>分级</a:t>
            </a:r>
          </a:p>
          <a:p>
            <a:r>
              <a:rPr lang="en-US" altLang="zh-CN" dirty="0" smtClean="0">
                <a:solidFill>
                  <a:srgbClr val="3F7F5F"/>
                </a:solidFill>
                <a:latin typeface="Courier New"/>
              </a:rPr>
              <a:t>      //...</a:t>
            </a:r>
          </a:p>
          <a:p>
            <a:r>
              <a:rPr lang="en-US" altLang="zh-CN" dirty="0" smtClean="0">
                <a:solidFill>
                  <a:srgbClr val="000000"/>
                </a:solidFill>
                <a:latin typeface="Courier New"/>
              </a:rPr>
              <a:t>   }</a:t>
            </a:r>
            <a:r>
              <a:rPr lang="en-US" altLang="zh-CN" dirty="0" smtClean="0">
                <a:solidFill>
                  <a:srgbClr val="7F0055"/>
                </a:solidFill>
                <a:latin typeface="Courier New"/>
              </a:rPr>
              <a:t>else</a:t>
            </a:r>
            <a:r>
              <a:rPr lang="en-US" altLang="zh-CN" dirty="0" smtClean="0">
                <a:solidFill>
                  <a:srgbClr val="000000"/>
                </a:solidFill>
                <a:latin typeface="Courier New"/>
              </a:rPr>
              <a:t> </a:t>
            </a:r>
            <a:r>
              <a:rPr lang="en-US" altLang="zh-CN" dirty="0" smtClean="0">
                <a:solidFill>
                  <a:srgbClr val="7F0055"/>
                </a:solidFill>
                <a:latin typeface="Courier New"/>
              </a:rPr>
              <a:t>if</a:t>
            </a:r>
            <a:r>
              <a:rPr lang="en-US" altLang="zh-CN" dirty="0" smtClean="0">
                <a:solidFill>
                  <a:srgbClr val="000000"/>
                </a:solidFill>
                <a:latin typeface="Courier New"/>
              </a:rPr>
              <a:t>(</a:t>
            </a:r>
            <a:r>
              <a:rPr lang="en-US" altLang="zh-CN" dirty="0" err="1" smtClean="0">
                <a:solidFill>
                  <a:srgbClr val="000000"/>
                </a:solidFill>
                <a:latin typeface="Courier New"/>
              </a:rPr>
              <a:t>isSumCell</a:t>
            </a:r>
            <a:r>
              <a:rPr lang="en-US" altLang="zh-CN" dirty="0" smtClean="0">
                <a:solidFill>
                  <a:srgbClr val="000000"/>
                </a:solidFill>
                <a:latin typeface="Courier New"/>
              </a:rPr>
              <a:t>()){</a:t>
            </a:r>
            <a:r>
              <a:rPr lang="en-US" altLang="zh-CN" dirty="0" smtClean="0">
                <a:solidFill>
                  <a:srgbClr val="3F7F5F"/>
                </a:solidFill>
                <a:latin typeface="Courier New"/>
              </a:rPr>
              <a:t>//</a:t>
            </a:r>
            <a:r>
              <a:rPr lang="zh-CN" altLang="en-US" dirty="0" smtClean="0">
                <a:solidFill>
                  <a:srgbClr val="3F7F5F"/>
                </a:solidFill>
                <a:latin typeface="Courier New"/>
              </a:rPr>
              <a:t>汇总</a:t>
            </a:r>
          </a:p>
          <a:p>
            <a:r>
              <a:rPr lang="en-US" altLang="zh-CN" dirty="0" smtClean="0">
                <a:solidFill>
                  <a:srgbClr val="7F0055"/>
                </a:solidFill>
                <a:latin typeface="Courier New"/>
              </a:rPr>
              <a:t>      if</a:t>
            </a:r>
            <a:r>
              <a:rPr lang="en-US" altLang="zh-CN" dirty="0" smtClean="0">
                <a:solidFill>
                  <a:srgbClr val="000000"/>
                </a:solidFill>
                <a:latin typeface="Courier New"/>
              </a:rPr>
              <a:t>(</a:t>
            </a:r>
            <a:r>
              <a:rPr lang="en-US" altLang="zh-CN" dirty="0" err="1" smtClean="0">
                <a:solidFill>
                  <a:srgbClr val="0000C0"/>
                </a:solidFill>
                <a:latin typeface="Courier New"/>
              </a:rPr>
              <a:t>cell</a:t>
            </a:r>
            <a:r>
              <a:rPr lang="en-US" altLang="zh-CN" dirty="0" err="1" smtClean="0">
                <a:solidFill>
                  <a:srgbClr val="000000"/>
                </a:solidFill>
                <a:latin typeface="Courier New"/>
              </a:rPr>
              <a:t>.isAdd</a:t>
            </a:r>
            <a:r>
              <a:rPr lang="en-US" altLang="zh-CN" dirty="0" smtClean="0">
                <a:solidFill>
                  <a:srgbClr val="000000"/>
                </a:solidFill>
                <a:latin typeface="Courier New"/>
              </a:rPr>
              <a:t>()){</a:t>
            </a:r>
          </a:p>
          <a:p>
            <a:r>
              <a:rPr lang="en-US" altLang="zh-CN" dirty="0" smtClean="0">
                <a:solidFill>
                  <a:srgbClr val="3F7F5F"/>
                </a:solidFill>
                <a:latin typeface="Courier New"/>
              </a:rPr>
              <a:t>         //</a:t>
            </a:r>
            <a:r>
              <a:rPr lang="zh-CN" altLang="en-US" dirty="0" smtClean="0">
                <a:solidFill>
                  <a:srgbClr val="3F7F5F"/>
                </a:solidFill>
                <a:latin typeface="Courier New"/>
              </a:rPr>
              <a:t>累加</a:t>
            </a:r>
          </a:p>
          <a:p>
            <a:r>
              <a:rPr lang="en-US" altLang="zh-CN" dirty="0" smtClean="0">
                <a:solidFill>
                  <a:srgbClr val="000000"/>
                </a:solidFill>
                <a:latin typeface="Courier New"/>
              </a:rPr>
              <a:t>      }</a:t>
            </a:r>
            <a:r>
              <a:rPr lang="en-US" altLang="zh-CN" dirty="0" smtClean="0">
                <a:solidFill>
                  <a:srgbClr val="7F0055"/>
                </a:solidFill>
                <a:latin typeface="Courier New"/>
              </a:rPr>
              <a:t>else</a:t>
            </a:r>
            <a:r>
              <a:rPr lang="en-US" altLang="zh-CN" dirty="0" smtClean="0">
                <a:solidFill>
                  <a:srgbClr val="000000"/>
                </a:solidFill>
                <a:latin typeface="Courier New"/>
              </a:rPr>
              <a:t> </a:t>
            </a:r>
            <a:r>
              <a:rPr lang="en-US" altLang="zh-CN" dirty="0" smtClean="0">
                <a:solidFill>
                  <a:srgbClr val="7F0055"/>
                </a:solidFill>
                <a:latin typeface="Courier New"/>
              </a:rPr>
              <a:t>if</a:t>
            </a:r>
            <a:r>
              <a:rPr lang="en-US" altLang="zh-CN" dirty="0" smtClean="0">
                <a:solidFill>
                  <a:srgbClr val="000000"/>
                </a:solidFill>
                <a:latin typeface="Courier New"/>
              </a:rPr>
              <a:t>(</a:t>
            </a:r>
            <a:r>
              <a:rPr lang="en-US" altLang="zh-CN" dirty="0" err="1" smtClean="0">
                <a:solidFill>
                  <a:srgbClr val="0000C0"/>
                </a:solidFill>
                <a:latin typeface="Courier New"/>
              </a:rPr>
              <a:t>cell</a:t>
            </a:r>
            <a:r>
              <a:rPr lang="en-US" altLang="zh-CN" dirty="0" err="1" smtClean="0">
                <a:solidFill>
                  <a:srgbClr val="000000"/>
                </a:solidFill>
                <a:latin typeface="Courier New"/>
              </a:rPr>
              <a:t>.isAvg</a:t>
            </a:r>
            <a:r>
              <a:rPr lang="en-US" altLang="zh-CN" dirty="0" smtClean="0">
                <a:solidFill>
                  <a:srgbClr val="000000"/>
                </a:solidFill>
                <a:latin typeface="Courier New"/>
              </a:rPr>
              <a:t>()){</a:t>
            </a:r>
          </a:p>
          <a:p>
            <a:r>
              <a:rPr lang="en-US" altLang="zh-CN" dirty="0" smtClean="0">
                <a:solidFill>
                  <a:srgbClr val="3F7F5F"/>
                </a:solidFill>
                <a:latin typeface="Courier New"/>
              </a:rPr>
              <a:t>         //</a:t>
            </a:r>
            <a:r>
              <a:rPr lang="zh-CN" altLang="en-US" dirty="0" smtClean="0">
                <a:solidFill>
                  <a:srgbClr val="3F7F5F"/>
                </a:solidFill>
                <a:latin typeface="Courier New"/>
              </a:rPr>
              <a:t>平均</a:t>
            </a:r>
          </a:p>
          <a:p>
            <a:r>
              <a:rPr lang="en-US" altLang="zh-CN" dirty="0" smtClean="0">
                <a:solidFill>
                  <a:srgbClr val="000000"/>
                </a:solidFill>
                <a:latin typeface="Courier New"/>
              </a:rPr>
              <a:t>      }</a:t>
            </a:r>
            <a:r>
              <a:rPr lang="en-US" altLang="zh-CN" dirty="0" smtClean="0">
                <a:solidFill>
                  <a:srgbClr val="7F0055"/>
                </a:solidFill>
                <a:latin typeface="Courier New"/>
              </a:rPr>
              <a:t>else</a:t>
            </a:r>
            <a:r>
              <a:rPr lang="en-US" altLang="zh-CN" dirty="0" smtClean="0">
                <a:solidFill>
                  <a:srgbClr val="000000"/>
                </a:solidFill>
                <a:latin typeface="Courier New"/>
              </a:rPr>
              <a:t>{</a:t>
            </a:r>
          </a:p>
          <a:p>
            <a:r>
              <a:rPr lang="en-US" altLang="zh-CN" dirty="0" smtClean="0">
                <a:solidFill>
                  <a:srgbClr val="3F7F5F"/>
                </a:solidFill>
                <a:latin typeface="Courier New"/>
              </a:rPr>
              <a:t>         //…</a:t>
            </a:r>
            <a:r>
              <a:rPr lang="zh-CN" altLang="en-US" dirty="0" smtClean="0">
                <a:solidFill>
                  <a:srgbClr val="3F7F5F"/>
                </a:solidFill>
                <a:latin typeface="Courier New"/>
              </a:rPr>
              <a:t>其他汇总</a:t>
            </a:r>
          </a:p>
          <a:p>
            <a:r>
              <a:rPr lang="en-US" altLang="zh-CN" dirty="0" smtClean="0">
                <a:solidFill>
                  <a:srgbClr val="000000"/>
                </a:solidFill>
                <a:latin typeface="Courier New"/>
              </a:rPr>
              <a:t>      }</a:t>
            </a:r>
          </a:p>
          <a:p>
            <a:r>
              <a:rPr lang="en-US" altLang="zh-CN" dirty="0" smtClean="0">
                <a:solidFill>
                  <a:srgbClr val="000000"/>
                </a:solidFill>
                <a:latin typeface="Courier New"/>
              </a:rPr>
              <a:t>   }</a:t>
            </a:r>
          </a:p>
          <a:p>
            <a:r>
              <a:rPr lang="en-US" altLang="zh-CN" dirty="0" smtClean="0">
                <a:solidFill>
                  <a:srgbClr val="000000"/>
                </a:solidFill>
                <a:latin typeface="Courier New"/>
              </a:rPr>
              <a:t>}</a:t>
            </a:r>
            <a:endParaRPr lang="zh-CN" altLang="en-US" dirty="0"/>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en-US" altLang="zh-CN"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Strategy</a:t>
            </a:r>
            <a:r>
              <a:rPr lang="zh-CN" altLang="en-US" sz="2400" kern="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替换条件逻辑</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pic>
        <p:nvPicPr>
          <p:cNvPr id="2050" name="Picture 2"/>
          <p:cNvPicPr>
            <a:picLocks noChangeAspect="1" noChangeArrowheads="1"/>
          </p:cNvPicPr>
          <p:nvPr/>
        </p:nvPicPr>
        <p:blipFill>
          <a:blip r:embed="rId3"/>
          <a:srcRect/>
          <a:stretch>
            <a:fillRect/>
          </a:stretch>
        </p:blipFill>
        <p:spPr bwMode="auto">
          <a:xfrm>
            <a:off x="2828925" y="3529013"/>
            <a:ext cx="6029325" cy="3038475"/>
          </a:xfrm>
          <a:prstGeom prst="rect">
            <a:avLst/>
          </a:prstGeom>
          <a:ln>
            <a:headEnd/>
            <a:tailEnd/>
          </a:ln>
        </p:spPr>
        <p:style>
          <a:lnRef idx="1">
            <a:schemeClr val="accent3"/>
          </a:lnRef>
          <a:fillRef idx="2">
            <a:schemeClr val="accent3"/>
          </a:fillRef>
          <a:effectRef idx="1">
            <a:schemeClr val="accent3"/>
          </a:effectRef>
          <a:fontRef idx="minor">
            <a:schemeClr val="dk1"/>
          </a:fontRef>
        </p:style>
      </p:pic>
      <p:sp>
        <p:nvSpPr>
          <p:cNvPr id="11" name="直角上箭头 10"/>
          <p:cNvSpPr/>
          <p:nvPr/>
        </p:nvSpPr>
        <p:spPr bwMode="auto">
          <a:xfrm flipV="1">
            <a:off x="5876924" y="2676525"/>
            <a:ext cx="752475" cy="685800"/>
          </a:xfrm>
          <a:prstGeom prst="ben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27062" y="702944"/>
            <a:ext cx="52689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8437"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8438"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以</a:t>
            </a:r>
            <a:r>
              <a:rPr lang="en-US" altLang="zh-CN" sz="2400" kern="0" dirty="0">
                <a:latin typeface="微软雅黑" pitchFamily="34" charset="-122"/>
                <a:ea typeface="微软雅黑" pitchFamily="34" charset="-122"/>
              </a:rPr>
              <a:t>Command</a:t>
            </a:r>
            <a:r>
              <a:rPr lang="zh-CN" altLang="en-US" sz="2400" kern="0" dirty="0">
                <a:latin typeface="微软雅黑" pitchFamily="34" charset="-122"/>
                <a:ea typeface="微软雅黑" pitchFamily="34" charset="-122"/>
              </a:rPr>
              <a:t>替换条件调度程序</a:t>
            </a:r>
            <a:endParaRPr lang="en-US" altLang="zh-CN" sz="2400" kern="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以</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Command</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替换条件调度程序</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8441" name="TextBox 7"/>
          <p:cNvSpPr txBox="1">
            <a:spLocks noChangeArrowheads="1"/>
          </p:cNvSpPr>
          <p:nvPr/>
        </p:nvSpPr>
        <p:spPr bwMode="auto">
          <a:xfrm>
            <a:off x="1235075" y="1647825"/>
            <a:ext cx="6245225" cy="646113"/>
          </a:xfrm>
          <a:prstGeom prst="rect">
            <a:avLst/>
          </a:prstGeom>
          <a:noFill/>
          <a:ln w="9525">
            <a:noFill/>
            <a:miter lim="800000"/>
            <a:headEnd/>
            <a:tailEnd/>
          </a:ln>
        </p:spPr>
        <p:txBody>
          <a:bodyPr>
            <a:spAutoFit/>
          </a:bodyPr>
          <a:lstStyle/>
          <a:p>
            <a:r>
              <a:rPr lang="zh-CN" altLang="en-US">
                <a:solidFill>
                  <a:schemeClr val="tx1"/>
                </a:solidFill>
              </a:rPr>
              <a:t>为每一个动作创建一个</a:t>
            </a:r>
            <a:r>
              <a:rPr lang="en-US" altLang="zh-CN">
                <a:solidFill>
                  <a:schemeClr val="tx1"/>
                </a:solidFill>
              </a:rPr>
              <a:t>Command,</a:t>
            </a:r>
            <a:r>
              <a:rPr lang="zh-CN" altLang="en-US">
                <a:solidFill>
                  <a:schemeClr val="tx1"/>
                </a:solidFill>
              </a:rPr>
              <a:t>把这些</a:t>
            </a:r>
            <a:r>
              <a:rPr lang="en-US" altLang="zh-CN">
                <a:solidFill>
                  <a:schemeClr val="tx1"/>
                </a:solidFill>
              </a:rPr>
              <a:t>Command</a:t>
            </a:r>
            <a:r>
              <a:rPr lang="zh-CN" altLang="en-US">
                <a:solidFill>
                  <a:schemeClr val="tx1"/>
                </a:solidFill>
              </a:rPr>
              <a:t>存储在一个集合中， 并获取及执行</a:t>
            </a:r>
            <a:r>
              <a:rPr lang="en-US" altLang="zh-CN">
                <a:solidFill>
                  <a:schemeClr val="tx1"/>
                </a:solidFill>
              </a:rPr>
              <a:t>Command</a:t>
            </a:r>
            <a:r>
              <a:rPr lang="zh-CN" altLang="en-US">
                <a:solidFill>
                  <a:schemeClr val="tx1"/>
                </a:solidFill>
              </a:rPr>
              <a:t>的代码替换条件逻辑。</a:t>
            </a:r>
          </a:p>
        </p:txBody>
      </p:sp>
      <p:sp>
        <p:nvSpPr>
          <p:cNvPr id="17" name="矩形 16"/>
          <p:cNvSpPr/>
          <p:nvPr/>
        </p:nvSpPr>
        <p:spPr>
          <a:xfrm>
            <a:off x="1311275" y="3448050"/>
            <a:ext cx="6664325" cy="922338"/>
          </a:xfrm>
          <a:prstGeom prst="rect">
            <a:avLst/>
          </a:prstGeom>
        </p:spPr>
        <p:txBody>
          <a:bodyPr>
            <a:spAutoFit/>
          </a:bodyPr>
          <a:lstStyle/>
          <a:p>
            <a:pPr>
              <a:defRPr/>
            </a:pPr>
            <a:r>
              <a:rPr lang="en-US" altLang="zh-CN" dirty="0">
                <a:solidFill>
                  <a:schemeClr val="tx1"/>
                </a:solidFill>
              </a:rPr>
              <a:t>Example</a:t>
            </a:r>
            <a:r>
              <a:rPr lang="zh-CN" altLang="en-US" dirty="0">
                <a:solidFill>
                  <a:schemeClr val="tx1"/>
                </a:solidFill>
              </a:rPr>
              <a:t>：</a:t>
            </a:r>
            <a:endParaRPr lang="en-US" altLang="zh-CN" dirty="0">
              <a:solidFill>
                <a:schemeClr val="tx1"/>
              </a:solidFill>
            </a:endParaRPr>
          </a:p>
          <a:p>
            <a:pPr marL="342900" indent="-342900">
              <a:buFont typeface="+mj-ea"/>
              <a:buAutoNum type="circleNumDbPlain"/>
              <a:defRPr/>
            </a:pPr>
            <a:r>
              <a:rPr lang="en-US" altLang="zh-CN" dirty="0">
                <a:solidFill>
                  <a:schemeClr val="tx1"/>
                </a:solidFill>
              </a:rPr>
              <a:t>DNA.JWT.</a:t>
            </a:r>
            <a:r>
              <a:rPr lang="zh-CN" altLang="en-US" dirty="0">
                <a:solidFill>
                  <a:schemeClr val="tx1"/>
                </a:solidFill>
              </a:rPr>
              <a:t>中的各种事件监听。如</a:t>
            </a:r>
            <a:r>
              <a:rPr lang="en-US" altLang="zh-CN" dirty="0" err="1">
                <a:solidFill>
                  <a:schemeClr val="tx1"/>
                </a:solidFill>
              </a:rPr>
              <a:t>ActionListener</a:t>
            </a:r>
            <a:endParaRPr lang="en-US" altLang="zh-CN" dirty="0">
              <a:solidFill>
                <a:schemeClr val="tx1"/>
              </a:solidFill>
            </a:endParaRPr>
          </a:p>
          <a:p>
            <a:pPr marL="342900" indent="-342900">
              <a:buFont typeface="+mj-ea"/>
              <a:buAutoNum type="circleNumDbPlain"/>
              <a:defRPr/>
            </a:pPr>
            <a:r>
              <a:rPr lang="en-US" altLang="zh-CN" dirty="0" err="1">
                <a:solidFill>
                  <a:schemeClr val="tx1"/>
                </a:solidFill>
              </a:rPr>
              <a:t>com.jiuqi.report.dataentry.common.toolitem.ActionBase</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srcRect/>
          <a:stretch>
            <a:fillRect/>
          </a:stretch>
        </p:blipFill>
        <p:spPr bwMode="auto">
          <a:xfrm>
            <a:off x="393700" y="3300414"/>
            <a:ext cx="4608513" cy="31861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以</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Command</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替换条件调度程序</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9460" name="矩形 9"/>
          <p:cNvSpPr>
            <a:spLocks noChangeArrowheads="1"/>
          </p:cNvSpPr>
          <p:nvPr/>
        </p:nvSpPr>
        <p:spPr bwMode="auto">
          <a:xfrm>
            <a:off x="766763" y="1190625"/>
            <a:ext cx="6305550" cy="147796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dirty="0">
                <a:solidFill>
                  <a:srgbClr val="7F0055"/>
                </a:solidFill>
                <a:latin typeface="Courier New" pitchFamily="49" charset="0"/>
              </a:rPr>
              <a:t>if</a:t>
            </a:r>
            <a:r>
              <a:rPr lang="en-US" altLang="zh-CN" dirty="0">
                <a:solidFill>
                  <a:srgbClr val="000000"/>
                </a:solidFill>
                <a:latin typeface="Courier New" pitchFamily="49" charset="0"/>
              </a:rPr>
              <a:t>(</a:t>
            </a:r>
            <a:r>
              <a:rPr lang="en-US" altLang="zh-CN" i="1" dirty="0" err="1">
                <a:solidFill>
                  <a:srgbClr val="0000C0"/>
                </a:solidFill>
                <a:latin typeface="Courier New" pitchFamily="49" charset="0"/>
              </a:rPr>
              <a:t>actionName</a:t>
            </a:r>
            <a:r>
              <a:rPr lang="en-US" altLang="zh-CN" i="1" dirty="0" err="1">
                <a:solidFill>
                  <a:srgbClr val="000000"/>
                </a:solidFill>
                <a:latin typeface="Courier New" pitchFamily="49" charset="0"/>
              </a:rPr>
              <a:t>.equals</a:t>
            </a:r>
            <a:r>
              <a:rPr lang="en-US" altLang="zh-CN" i="1" dirty="0">
                <a:solidFill>
                  <a:srgbClr val="000000"/>
                </a:solidFill>
                <a:latin typeface="Courier New" pitchFamily="49" charset="0"/>
              </a:rPr>
              <a:t>(</a:t>
            </a:r>
            <a:r>
              <a:rPr lang="en-US" altLang="zh-CN" i="1" dirty="0">
                <a:solidFill>
                  <a:srgbClr val="2A00FF"/>
                </a:solidFill>
                <a:latin typeface="Courier New" pitchFamily="49" charset="0"/>
              </a:rPr>
              <a:t>"save"</a:t>
            </a:r>
            <a:r>
              <a:rPr lang="en-US" altLang="zh-CN" i="1" dirty="0">
                <a:solidFill>
                  <a:srgbClr val="000000"/>
                </a:solidFill>
                <a:latin typeface="Courier New" pitchFamily="49" charset="0"/>
              </a:rPr>
              <a:t>)){</a:t>
            </a:r>
          </a:p>
          <a:p>
            <a:r>
              <a:rPr lang="en-US" altLang="zh-CN" dirty="0">
                <a:solidFill>
                  <a:srgbClr val="3F7F5F"/>
                </a:solidFill>
                <a:latin typeface="Courier New" pitchFamily="49" charset="0"/>
              </a:rPr>
              <a:t>//do save</a:t>
            </a:r>
          </a:p>
          <a:p>
            <a:r>
              <a:rPr lang="en-US" altLang="zh-CN" dirty="0">
                <a:solidFill>
                  <a:srgbClr val="000000"/>
                </a:solidFill>
                <a:latin typeface="Courier New" pitchFamily="49" charset="0"/>
              </a:rPr>
              <a:t>}</a:t>
            </a:r>
            <a:r>
              <a:rPr lang="en-US" altLang="zh-CN" dirty="0">
                <a:solidFill>
                  <a:srgbClr val="7F0055"/>
                </a:solidFill>
                <a:latin typeface="Courier New" pitchFamily="49" charset="0"/>
              </a:rPr>
              <a:t>else</a:t>
            </a:r>
            <a:r>
              <a:rPr lang="en-US" altLang="zh-CN" dirty="0">
                <a:solidFill>
                  <a:srgbClr val="000000"/>
                </a:solidFill>
                <a:latin typeface="Courier New" pitchFamily="49" charset="0"/>
              </a:rPr>
              <a:t> </a:t>
            </a:r>
            <a:r>
              <a:rPr lang="en-US" altLang="zh-CN" dirty="0">
                <a:solidFill>
                  <a:srgbClr val="7F0055"/>
                </a:solidFill>
                <a:latin typeface="Courier New" pitchFamily="49" charset="0"/>
              </a:rPr>
              <a:t>if</a:t>
            </a:r>
            <a:r>
              <a:rPr lang="en-US" altLang="zh-CN" dirty="0">
                <a:solidFill>
                  <a:srgbClr val="000000"/>
                </a:solidFill>
                <a:latin typeface="Courier New" pitchFamily="49" charset="0"/>
              </a:rPr>
              <a:t>(</a:t>
            </a:r>
            <a:r>
              <a:rPr lang="en-US" altLang="zh-CN" i="1" dirty="0" err="1">
                <a:solidFill>
                  <a:srgbClr val="0000C0"/>
                </a:solidFill>
                <a:latin typeface="Courier New" pitchFamily="49" charset="0"/>
              </a:rPr>
              <a:t>actionName</a:t>
            </a:r>
            <a:r>
              <a:rPr lang="en-US" altLang="zh-CN" i="1" dirty="0" err="1">
                <a:solidFill>
                  <a:srgbClr val="000000"/>
                </a:solidFill>
                <a:latin typeface="Courier New" pitchFamily="49" charset="0"/>
              </a:rPr>
              <a:t>.equals</a:t>
            </a:r>
            <a:r>
              <a:rPr lang="en-US" altLang="zh-CN" i="1" dirty="0">
                <a:solidFill>
                  <a:srgbClr val="000000"/>
                </a:solidFill>
                <a:latin typeface="Courier New" pitchFamily="49" charset="0"/>
              </a:rPr>
              <a:t>(</a:t>
            </a:r>
            <a:r>
              <a:rPr lang="en-US" altLang="zh-CN" i="1" dirty="0">
                <a:solidFill>
                  <a:srgbClr val="2A00FF"/>
                </a:solidFill>
                <a:latin typeface="Courier New" pitchFamily="49" charset="0"/>
              </a:rPr>
              <a:t>"check"</a:t>
            </a:r>
            <a:r>
              <a:rPr lang="en-US" altLang="zh-CN" i="1" dirty="0">
                <a:solidFill>
                  <a:srgbClr val="000000"/>
                </a:solidFill>
                <a:latin typeface="Courier New" pitchFamily="49" charset="0"/>
              </a:rPr>
              <a:t>)){</a:t>
            </a:r>
          </a:p>
          <a:p>
            <a:r>
              <a:rPr lang="en-US" altLang="zh-CN" dirty="0">
                <a:solidFill>
                  <a:srgbClr val="3F7F5F"/>
                </a:solidFill>
                <a:latin typeface="Courier New" pitchFamily="49" charset="0"/>
              </a:rPr>
              <a:t>//do check</a:t>
            </a:r>
          </a:p>
          <a:p>
            <a:r>
              <a:rPr lang="en-US" altLang="zh-CN" dirty="0">
                <a:solidFill>
                  <a:srgbClr val="000000"/>
                </a:solidFill>
                <a:latin typeface="Courier New" pitchFamily="49" charset="0"/>
              </a:rPr>
              <a:t>}</a:t>
            </a:r>
            <a:r>
              <a:rPr lang="en-US" altLang="zh-CN" dirty="0">
                <a:solidFill>
                  <a:srgbClr val="3F7F5F"/>
                </a:solidFill>
                <a:latin typeface="Courier New" pitchFamily="49" charset="0"/>
              </a:rPr>
              <a:t>//...many more "else if" statements</a:t>
            </a:r>
            <a:endParaRPr lang="zh-CN" altLang="en-US" dirty="0"/>
          </a:p>
        </p:txBody>
      </p:sp>
      <p:sp>
        <p:nvSpPr>
          <p:cNvPr id="12" name="矩形标注 11"/>
          <p:cNvSpPr/>
          <p:nvPr/>
        </p:nvSpPr>
        <p:spPr bwMode="auto">
          <a:xfrm>
            <a:off x="5922963" y="806450"/>
            <a:ext cx="2381250" cy="285750"/>
          </a:xfrm>
          <a:prstGeom prst="wedgeRectCallout">
            <a:avLst>
              <a:gd name="adj1" fmla="val -27311"/>
              <a:gd name="adj2" fmla="val 10936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altLang="zh-CN" b="0" dirty="0">
                <a:ea typeface="宋体" pitchFamily="2" charset="-122"/>
              </a:rPr>
              <a:t>Conditional Dispatcher</a:t>
            </a:r>
            <a:endParaRPr lang="zh-CN" altLang="en-US" b="0" dirty="0">
              <a:ea typeface="宋体" pitchFamily="2" charset="-122"/>
            </a:endParaRPr>
          </a:p>
        </p:txBody>
      </p:sp>
      <p:sp>
        <p:nvSpPr>
          <p:cNvPr id="15" name="矩形标注 14"/>
          <p:cNvSpPr/>
          <p:nvPr/>
        </p:nvSpPr>
        <p:spPr bwMode="auto">
          <a:xfrm>
            <a:off x="5300663" y="4924425"/>
            <a:ext cx="2390775" cy="347663"/>
          </a:xfrm>
          <a:prstGeom prst="wedgeRectCallout">
            <a:avLst>
              <a:gd name="adj1" fmla="val -69287"/>
              <a:gd name="adj2" fmla="val 3154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altLang="zh-CN" b="0" dirty="0" err="1">
                <a:ea typeface="宋体" pitchFamily="2" charset="-122"/>
              </a:rPr>
              <a:t>ConecreteCommand</a:t>
            </a:r>
            <a:endParaRPr lang="zh-CN" altLang="en-US" b="0" dirty="0">
              <a:ea typeface="宋体" pitchFamily="2" charset="-122"/>
            </a:endParaRPr>
          </a:p>
        </p:txBody>
      </p:sp>
      <p:cxnSp>
        <p:nvCxnSpPr>
          <p:cNvPr id="18" name="直接连接符 17"/>
          <p:cNvCxnSpPr/>
          <p:nvPr/>
        </p:nvCxnSpPr>
        <p:spPr bwMode="auto">
          <a:xfrm rot="5400000">
            <a:off x="1313657" y="1037431"/>
            <a:ext cx="247650" cy="1587"/>
          </a:xfrm>
          <a:prstGeom prst="line">
            <a:avLst/>
          </a:prstGeom>
          <a:gradFill rotWithShape="1">
            <a:gsLst>
              <a:gs pos="0">
                <a:schemeClr val="folHlink"/>
              </a:gs>
              <a:gs pos="100000">
                <a:schemeClr val="folHlink">
                  <a:gamma/>
                  <a:tint val="0"/>
                  <a:invGamma/>
                </a:schemeClr>
              </a:gs>
            </a:gsLst>
            <a:lin ang="5400000" scaled="1"/>
          </a:gradFill>
          <a:ln w="9525" cap="flat" cmpd="sng" algn="ctr">
            <a:solidFill>
              <a:schemeClr val="tx1"/>
            </a:solidFill>
            <a:prstDash val="solid"/>
            <a:round/>
            <a:headEnd type="none" w="med" len="med"/>
            <a:tailEnd type="none" w="med" len="med"/>
          </a:ln>
          <a:effectLst/>
        </p:spPr>
      </p:cxnSp>
      <p:sp>
        <p:nvSpPr>
          <p:cNvPr id="14" name="矩形标注 13"/>
          <p:cNvSpPr/>
          <p:nvPr/>
        </p:nvSpPr>
        <p:spPr bwMode="auto">
          <a:xfrm>
            <a:off x="3997325" y="3565525"/>
            <a:ext cx="1171575" cy="295275"/>
          </a:xfrm>
          <a:prstGeom prst="wedgeRectCallout">
            <a:avLst>
              <a:gd name="adj1" fmla="val -69287"/>
              <a:gd name="adj2" fmla="val 3154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0" dirty="0">
                <a:ea typeface="宋体" pitchFamily="2" charset="-122"/>
              </a:rPr>
              <a:t>Command</a:t>
            </a:r>
            <a:endParaRPr lang="zh-CN" altLang="en-US" b="0" dirty="0">
              <a:ea typeface="宋体" pitchFamily="2" charset="-122"/>
            </a:endParaRPr>
          </a:p>
        </p:txBody>
      </p:sp>
      <p:sp>
        <p:nvSpPr>
          <p:cNvPr id="20" name="下箭头 19"/>
          <p:cNvSpPr/>
          <p:nvPr/>
        </p:nvSpPr>
        <p:spPr bwMode="auto">
          <a:xfrm>
            <a:off x="2613025" y="2752725"/>
            <a:ext cx="482600" cy="466725"/>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endParaRPr lang="zh-CN" altLang="en-US" b="0">
              <a:solidFill>
                <a:schemeClr val="tx1"/>
              </a:solidFill>
              <a:ea typeface="宋体" pitchFamily="2" charset="-122"/>
            </a:endParaRPr>
          </a:p>
        </p:txBody>
      </p:sp>
      <p:pic>
        <p:nvPicPr>
          <p:cNvPr id="19466" name="Picture 3"/>
          <p:cNvPicPr>
            <a:picLocks noChangeAspect="1" noChangeArrowheads="1"/>
          </p:cNvPicPr>
          <p:nvPr/>
        </p:nvPicPr>
        <p:blipFill>
          <a:blip r:embed="rId4"/>
          <a:srcRect/>
          <a:stretch>
            <a:fillRect/>
          </a:stretch>
        </p:blipFill>
        <p:spPr bwMode="auto">
          <a:xfrm>
            <a:off x="577850" y="293688"/>
            <a:ext cx="1784350" cy="879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19458"/>
                                        </p:tgtEl>
                                        <p:attrNameLst>
                                          <p:attrName>style.visibility</p:attrName>
                                        </p:attrNameLst>
                                      </p:cBhvr>
                                      <p:to>
                                        <p:strVal val="visible"/>
                                      </p:to>
                                    </p:set>
                                    <p:animEffect transition="in" filter="blinds(horizontal)">
                                      <p:cBhvr>
                                        <p:cTn id="10" dur="500"/>
                                        <p:tgtEl>
                                          <p:spTgt spid="1945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27062" y="702944"/>
            <a:ext cx="52689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20485"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20486"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转移聚集操作到</a:t>
            </a:r>
            <a:r>
              <a:rPr lang="en-US" altLang="zh-CN" sz="2400" kern="0" dirty="0">
                <a:latin typeface="微软雅黑" pitchFamily="34" charset="-122"/>
                <a:ea typeface="微软雅黑" pitchFamily="34" charset="-122"/>
              </a:rPr>
              <a:t>Visitor</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转移聚集操作到</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Visitor</a:t>
            </a:r>
          </a:p>
        </p:txBody>
      </p:sp>
      <p:sp>
        <p:nvSpPr>
          <p:cNvPr id="20489" name="矩形 22"/>
          <p:cNvSpPr>
            <a:spLocks noChangeArrowheads="1"/>
          </p:cNvSpPr>
          <p:nvPr/>
        </p:nvSpPr>
        <p:spPr bwMode="auto">
          <a:xfrm>
            <a:off x="1158875" y="1835150"/>
            <a:ext cx="7553325" cy="646113"/>
          </a:xfrm>
          <a:prstGeom prst="rect">
            <a:avLst/>
          </a:prstGeom>
          <a:noFill/>
          <a:ln w="9525">
            <a:noFill/>
            <a:miter lim="800000"/>
            <a:headEnd/>
            <a:tailEnd/>
          </a:ln>
        </p:spPr>
        <p:txBody>
          <a:bodyPr>
            <a:spAutoFit/>
          </a:bodyPr>
          <a:lstStyle/>
          <a:p>
            <a:pPr>
              <a:buFont typeface="Arial" charset="0"/>
              <a:buChar char="•"/>
            </a:pPr>
            <a:r>
              <a:rPr lang="zh-CN" altLang="en-US">
                <a:solidFill>
                  <a:schemeClr val="tx1"/>
                </a:solidFill>
              </a:rPr>
              <a:t>针对一个保存有不同类型对象的聚集进行操作访问。</a:t>
            </a:r>
            <a:endParaRPr lang="en-US" altLang="zh-CN">
              <a:solidFill>
                <a:schemeClr val="tx1"/>
              </a:solidFill>
            </a:endParaRPr>
          </a:p>
          <a:p>
            <a:r>
              <a:rPr lang="en-US" altLang="zh-CN">
                <a:solidFill>
                  <a:schemeClr val="tx1"/>
                </a:solidFill>
              </a:rPr>
              <a:t>Example</a:t>
            </a:r>
            <a:r>
              <a:rPr lang="zh-CN" altLang="en-US">
                <a:solidFill>
                  <a:schemeClr val="tx1"/>
                </a:solidFill>
              </a:rPr>
              <a:t>：</a:t>
            </a:r>
          </a:p>
        </p:txBody>
      </p:sp>
      <p:sp>
        <p:nvSpPr>
          <p:cNvPr id="20490" name="矩形 7"/>
          <p:cNvSpPr>
            <a:spLocks noChangeArrowheads="1"/>
          </p:cNvSpPr>
          <p:nvPr/>
        </p:nvSpPr>
        <p:spPr bwMode="auto">
          <a:xfrm>
            <a:off x="1127125" y="2654300"/>
            <a:ext cx="6858000" cy="286385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dirty="0">
                <a:solidFill>
                  <a:srgbClr val="7F0055"/>
                </a:solidFill>
                <a:latin typeface="Courier New" pitchFamily="49" charset="0"/>
              </a:rPr>
              <a:t>while</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it.hasNext</a:t>
            </a:r>
            <a:r>
              <a:rPr lang="en-US" altLang="zh-CN" dirty="0">
                <a:solidFill>
                  <a:srgbClr val="000000"/>
                </a:solidFill>
                <a:latin typeface="Courier New" pitchFamily="49" charset="0"/>
              </a:rPr>
              <a:t>()) {</a:t>
            </a:r>
          </a:p>
          <a:p>
            <a:pPr lvl="1"/>
            <a:r>
              <a:rPr lang="en-US" altLang="zh-CN" dirty="0">
                <a:solidFill>
                  <a:srgbClr val="000000"/>
                </a:solidFill>
                <a:latin typeface="Courier New" pitchFamily="49" charset="0"/>
              </a:rPr>
              <a:t>Object o = </a:t>
            </a:r>
            <a:r>
              <a:rPr lang="en-US" altLang="zh-CN" dirty="0" err="1">
                <a:solidFill>
                  <a:srgbClr val="000000"/>
                </a:solidFill>
                <a:latin typeface="Courier New" pitchFamily="49" charset="0"/>
              </a:rPr>
              <a:t>it.next</a:t>
            </a:r>
            <a:r>
              <a:rPr lang="en-US" altLang="zh-CN" dirty="0">
                <a:solidFill>
                  <a:srgbClr val="000000"/>
                </a:solidFill>
                <a:latin typeface="Courier New" pitchFamily="49" charset="0"/>
              </a:rPr>
              <a:t>();</a:t>
            </a:r>
          </a:p>
          <a:p>
            <a:pPr lvl="1"/>
            <a:r>
              <a:rPr lang="en-US" altLang="zh-CN" dirty="0">
                <a:solidFill>
                  <a:srgbClr val="7F0055"/>
                </a:solidFill>
                <a:latin typeface="Courier New" pitchFamily="49" charset="0"/>
              </a:rPr>
              <a:t>if</a:t>
            </a:r>
            <a:r>
              <a:rPr lang="en-US" altLang="zh-CN" dirty="0">
                <a:solidFill>
                  <a:srgbClr val="000000"/>
                </a:solidFill>
                <a:latin typeface="Courier New" pitchFamily="49" charset="0"/>
              </a:rPr>
              <a:t>(o </a:t>
            </a:r>
            <a:r>
              <a:rPr lang="en-US" altLang="zh-CN" dirty="0" err="1">
                <a:solidFill>
                  <a:srgbClr val="7F0055"/>
                </a:solidFill>
                <a:latin typeface="Courier New" pitchFamily="49" charset="0"/>
              </a:rPr>
              <a:t>instanceof</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FReportForm</a:t>
            </a:r>
            <a:r>
              <a:rPr lang="en-US" altLang="zh-CN" dirty="0">
                <a:solidFill>
                  <a:srgbClr val="000000"/>
                </a:solidFill>
                <a:latin typeface="Courier New" pitchFamily="49" charset="0"/>
              </a:rPr>
              <a:t>){</a:t>
            </a:r>
          </a:p>
          <a:p>
            <a:pPr lvl="1"/>
            <a:r>
              <a:rPr lang="en-US" altLang="zh-CN" dirty="0">
                <a:solidFill>
                  <a:srgbClr val="3F7F5F"/>
                </a:solidFill>
                <a:latin typeface="Courier New" pitchFamily="49" charset="0"/>
              </a:rPr>
              <a:t>//do something</a:t>
            </a:r>
          </a:p>
          <a:p>
            <a:pPr lvl="1"/>
            <a:r>
              <a:rPr lang="en-US" altLang="zh-CN" dirty="0">
                <a:solidFill>
                  <a:srgbClr val="000000"/>
                </a:solidFill>
                <a:latin typeface="Courier New" pitchFamily="49" charset="0"/>
              </a:rPr>
              <a:t>}</a:t>
            </a:r>
            <a:r>
              <a:rPr lang="en-US" altLang="zh-CN" dirty="0">
                <a:solidFill>
                  <a:srgbClr val="7F0055"/>
                </a:solidFill>
                <a:latin typeface="Courier New" pitchFamily="49" charset="0"/>
              </a:rPr>
              <a:t>else</a:t>
            </a:r>
            <a:r>
              <a:rPr lang="en-US" altLang="zh-CN" dirty="0">
                <a:solidFill>
                  <a:srgbClr val="000000"/>
                </a:solidFill>
                <a:latin typeface="Courier New" pitchFamily="49" charset="0"/>
              </a:rPr>
              <a:t> </a:t>
            </a:r>
            <a:r>
              <a:rPr lang="en-US" altLang="zh-CN" dirty="0">
                <a:solidFill>
                  <a:srgbClr val="7F0055"/>
                </a:solidFill>
                <a:latin typeface="Courier New" pitchFamily="49" charset="0"/>
              </a:rPr>
              <a:t>if</a:t>
            </a:r>
            <a:r>
              <a:rPr lang="en-US" altLang="zh-CN" dirty="0">
                <a:solidFill>
                  <a:srgbClr val="000000"/>
                </a:solidFill>
                <a:latin typeface="Courier New" pitchFamily="49" charset="0"/>
              </a:rPr>
              <a:t> (o </a:t>
            </a:r>
            <a:r>
              <a:rPr lang="en-US" altLang="zh-CN" dirty="0" err="1">
                <a:solidFill>
                  <a:srgbClr val="7F0055"/>
                </a:solidFill>
                <a:latin typeface="Courier New" pitchFamily="49" charset="0"/>
              </a:rPr>
              <a:t>instanceof</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FReportGroup</a:t>
            </a:r>
            <a:r>
              <a:rPr lang="en-US" altLang="zh-CN" dirty="0">
                <a:solidFill>
                  <a:srgbClr val="000000"/>
                </a:solidFill>
                <a:latin typeface="Courier New" pitchFamily="49" charset="0"/>
              </a:rPr>
              <a:t>) {</a:t>
            </a:r>
          </a:p>
          <a:p>
            <a:pPr lvl="1"/>
            <a:r>
              <a:rPr lang="en-US" altLang="zh-CN" dirty="0">
                <a:solidFill>
                  <a:srgbClr val="3F7F5F"/>
                </a:solidFill>
                <a:latin typeface="Courier New" pitchFamily="49" charset="0"/>
              </a:rPr>
              <a:t>//do something</a:t>
            </a:r>
          </a:p>
          <a:p>
            <a:pPr lvl="1"/>
            <a:r>
              <a:rPr lang="en-US" altLang="zh-CN" dirty="0">
                <a:solidFill>
                  <a:srgbClr val="000000"/>
                </a:solidFill>
                <a:latin typeface="Courier New" pitchFamily="49" charset="0"/>
              </a:rPr>
              <a:t>}</a:t>
            </a:r>
            <a:r>
              <a:rPr lang="en-US" altLang="zh-CN" dirty="0">
                <a:solidFill>
                  <a:srgbClr val="7F0055"/>
                </a:solidFill>
                <a:latin typeface="Courier New" pitchFamily="49" charset="0"/>
              </a:rPr>
              <a:t>else</a:t>
            </a:r>
            <a:r>
              <a:rPr lang="en-US" altLang="zh-CN" dirty="0">
                <a:solidFill>
                  <a:srgbClr val="000000"/>
                </a:solidFill>
                <a:latin typeface="Courier New" pitchFamily="49" charset="0"/>
              </a:rPr>
              <a:t> </a:t>
            </a:r>
            <a:r>
              <a:rPr lang="en-US" altLang="zh-CN" dirty="0">
                <a:solidFill>
                  <a:srgbClr val="7F0055"/>
                </a:solidFill>
                <a:latin typeface="Courier New" pitchFamily="49" charset="0"/>
              </a:rPr>
              <a:t>if</a:t>
            </a:r>
            <a:r>
              <a:rPr lang="en-US" altLang="zh-CN" dirty="0">
                <a:solidFill>
                  <a:srgbClr val="000000"/>
                </a:solidFill>
                <a:latin typeface="Courier New" pitchFamily="49" charset="0"/>
              </a:rPr>
              <a:t>(o </a:t>
            </a:r>
            <a:r>
              <a:rPr lang="en-US" altLang="zh-CN" dirty="0" err="1">
                <a:solidFill>
                  <a:srgbClr val="7F0055"/>
                </a:solidFill>
                <a:latin typeface="Courier New" pitchFamily="49" charset="0"/>
              </a:rPr>
              <a:t>instanceof</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FSolution</a:t>
            </a:r>
            <a:r>
              <a:rPr lang="en-US" altLang="zh-CN" dirty="0">
                <a:solidFill>
                  <a:srgbClr val="000000"/>
                </a:solidFill>
                <a:latin typeface="Courier New" pitchFamily="49" charset="0"/>
              </a:rPr>
              <a:t>){</a:t>
            </a:r>
          </a:p>
          <a:p>
            <a:pPr lvl="1"/>
            <a:r>
              <a:rPr lang="en-US" altLang="zh-CN" dirty="0">
                <a:solidFill>
                  <a:srgbClr val="3F7F5F"/>
                </a:solidFill>
                <a:latin typeface="Courier New" pitchFamily="49" charset="0"/>
              </a:rPr>
              <a:t>//do something</a:t>
            </a:r>
            <a:endParaRPr lang="zh-CN" altLang="en-US" dirty="0">
              <a:latin typeface="Courier New" pitchFamily="49" charset="0"/>
            </a:endParaRPr>
          </a:p>
          <a:p>
            <a:pPr lvl="1"/>
            <a:r>
              <a:rPr lang="en-US" altLang="zh-CN" dirty="0">
                <a:solidFill>
                  <a:srgbClr val="000000"/>
                </a:solidFill>
                <a:latin typeface="Courier New" pitchFamily="49" charset="0"/>
              </a:rPr>
              <a:t>}</a:t>
            </a:r>
            <a:r>
              <a:rPr lang="en-US" altLang="zh-CN" dirty="0">
                <a:solidFill>
                  <a:srgbClr val="3F7F5F"/>
                </a:solidFill>
                <a:latin typeface="Courier New" pitchFamily="49" charset="0"/>
              </a:rPr>
              <a:t>//..</a:t>
            </a:r>
          </a:p>
          <a:p>
            <a:r>
              <a:rPr lang="en-US" altLang="zh-CN" dirty="0">
                <a:solidFill>
                  <a:srgbClr val="000000"/>
                </a:solidFill>
                <a:latin typeface="Courier New" pitchFamily="49" charset="0"/>
              </a:rPr>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转移聚集作到</a:t>
            </a:r>
            <a:r>
              <a:rPr lang="en-US" altLang="zh-CN" sz="2400" kern="0" dirty="0">
                <a:latin typeface="微软雅黑" pitchFamily="34" charset="-122"/>
                <a:ea typeface="微软雅黑" pitchFamily="34" charset="-122"/>
              </a:rPr>
              <a:t>Visitor</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转移聚集操作到</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Visitor</a:t>
            </a:r>
          </a:p>
        </p:txBody>
      </p:sp>
      <p:pic>
        <p:nvPicPr>
          <p:cNvPr id="21508" name="Picture 4"/>
          <p:cNvPicPr>
            <a:picLocks noChangeAspect="1" noChangeArrowheads="1"/>
          </p:cNvPicPr>
          <p:nvPr/>
        </p:nvPicPr>
        <p:blipFill>
          <a:blip r:embed="rId3"/>
          <a:srcRect/>
          <a:stretch>
            <a:fillRect/>
          </a:stretch>
        </p:blipFill>
        <p:spPr bwMode="auto">
          <a:xfrm>
            <a:off x="452438" y="728663"/>
            <a:ext cx="7993062" cy="5519737"/>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转移聚集作到</a:t>
            </a:r>
            <a:r>
              <a:rPr lang="en-US" altLang="zh-CN" sz="2400" kern="0" dirty="0">
                <a:latin typeface="微软雅黑" pitchFamily="34" charset="-122"/>
                <a:ea typeface="微软雅黑" pitchFamily="34" charset="-122"/>
              </a:rPr>
              <a:t>Visitor</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转移聚集操作到</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Visitor</a:t>
            </a:r>
          </a:p>
        </p:txBody>
      </p:sp>
      <p:sp>
        <p:nvSpPr>
          <p:cNvPr id="7" name="TextBox 13"/>
          <p:cNvSpPr txBox="1">
            <a:spLocks noChangeArrowheads="1"/>
          </p:cNvSpPr>
          <p:nvPr/>
        </p:nvSpPr>
        <p:spPr bwMode="auto">
          <a:xfrm>
            <a:off x="1129846" y="1297213"/>
            <a:ext cx="6393544" cy="230832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buFont typeface="Arial" charset="0"/>
              <a:buChar char="•"/>
            </a:pPr>
            <a:r>
              <a:rPr lang="en-US" altLang="zh-CN" dirty="0" smtClean="0">
                <a:solidFill>
                  <a:schemeClr val="tx1"/>
                </a:solidFill>
              </a:rPr>
              <a:t>Visitor</a:t>
            </a:r>
            <a:r>
              <a:rPr lang="zh-CN" altLang="en-US" dirty="0" smtClean="0">
                <a:solidFill>
                  <a:schemeClr val="tx1"/>
                </a:solidFill>
              </a:rPr>
              <a:t>优点：</a:t>
            </a:r>
            <a:endParaRPr lang="en-US" altLang="zh-CN" dirty="0" smtClean="0">
              <a:solidFill>
                <a:schemeClr val="tx1"/>
              </a:solidFill>
            </a:endParaRPr>
          </a:p>
          <a:p>
            <a:pPr marL="342900" indent="-342900">
              <a:buFont typeface="+mj-ea"/>
              <a:buAutoNum type="circleNumDbPlain"/>
            </a:pPr>
            <a:r>
              <a:rPr lang="en-US" altLang="en-US" dirty="0" smtClean="0">
                <a:solidFill>
                  <a:schemeClr val="tx1"/>
                </a:solidFill>
              </a:rPr>
              <a:t>Visitor</a:t>
            </a:r>
            <a:r>
              <a:rPr lang="zh-CN" altLang="en-US" dirty="0" smtClean="0">
                <a:solidFill>
                  <a:schemeClr val="tx1"/>
                </a:solidFill>
              </a:rPr>
              <a:t>使得增加新的操作变得很容易。如果一些操作依赖一个复杂的结构对象的话，那么一般而言，增加新的操作会很复杂。而是用</a:t>
            </a:r>
            <a:r>
              <a:rPr lang="en-US" altLang="en-US" dirty="0" smtClean="0">
                <a:solidFill>
                  <a:schemeClr val="tx1"/>
                </a:solidFill>
              </a:rPr>
              <a:t>Visitor</a:t>
            </a:r>
            <a:r>
              <a:rPr lang="zh-CN" altLang="en-US" dirty="0" smtClean="0">
                <a:solidFill>
                  <a:schemeClr val="tx1"/>
                </a:solidFill>
              </a:rPr>
              <a:t>，增加新的操作就意味着增加一个新的访问者类，因此，变得很容易。</a:t>
            </a:r>
            <a:endParaRPr lang="en-US" altLang="zh-CN" dirty="0" smtClean="0">
              <a:solidFill>
                <a:schemeClr val="tx1"/>
              </a:solidFill>
            </a:endParaRPr>
          </a:p>
          <a:p>
            <a:pPr marL="342900" indent="-342900">
              <a:buFont typeface="+mj-ea"/>
              <a:buAutoNum type="circleNumDbPlain"/>
            </a:pPr>
            <a:endParaRPr lang="en-US" altLang="zh-CN" dirty="0" smtClean="0">
              <a:solidFill>
                <a:schemeClr val="tx1"/>
              </a:solidFill>
            </a:endParaRPr>
          </a:p>
          <a:p>
            <a:pPr marL="342900" indent="-342900">
              <a:buFont typeface="+mj-ea"/>
              <a:buAutoNum type="circleNumDbPlain"/>
            </a:pPr>
            <a:r>
              <a:rPr lang="en-US" altLang="en-US" dirty="0" smtClean="0">
                <a:solidFill>
                  <a:schemeClr val="tx1"/>
                </a:solidFill>
              </a:rPr>
              <a:t>Visitor</a:t>
            </a:r>
            <a:r>
              <a:rPr lang="zh-CN" altLang="en-US" dirty="0" smtClean="0">
                <a:solidFill>
                  <a:schemeClr val="tx1"/>
                </a:solidFill>
              </a:rPr>
              <a:t>将有关的行为集中到一个访问者对象中，而不是分散到一个个的节点中。</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转移聚集作到</a:t>
            </a:r>
            <a:r>
              <a:rPr lang="en-US" altLang="zh-CN" sz="2400" kern="0" dirty="0">
                <a:latin typeface="微软雅黑" pitchFamily="34" charset="-122"/>
                <a:ea typeface="微软雅黑" pitchFamily="34" charset="-122"/>
              </a:rPr>
              <a:t>Visitor</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转移聚集操作到</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Visitor</a:t>
            </a:r>
          </a:p>
        </p:txBody>
      </p:sp>
      <p:sp>
        <p:nvSpPr>
          <p:cNvPr id="8" name="TextBox 13"/>
          <p:cNvSpPr txBox="1">
            <a:spLocks noChangeArrowheads="1"/>
          </p:cNvSpPr>
          <p:nvPr/>
        </p:nvSpPr>
        <p:spPr bwMode="auto">
          <a:xfrm>
            <a:off x="1167946" y="1268638"/>
            <a:ext cx="6393544" cy="36933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buFont typeface="Arial" charset="0"/>
              <a:buChar char="•"/>
            </a:pPr>
            <a:r>
              <a:rPr lang="en-US" altLang="zh-CN" dirty="0" smtClean="0">
                <a:solidFill>
                  <a:schemeClr val="tx1"/>
                </a:solidFill>
              </a:rPr>
              <a:t>Visitor</a:t>
            </a:r>
            <a:r>
              <a:rPr lang="zh-CN" altLang="en-US" dirty="0" smtClean="0">
                <a:solidFill>
                  <a:schemeClr val="tx1"/>
                </a:solidFill>
              </a:rPr>
              <a:t>缺点：</a:t>
            </a:r>
            <a:endParaRPr lang="en-US" altLang="zh-CN" dirty="0" smtClean="0">
              <a:solidFill>
                <a:schemeClr val="tx1"/>
              </a:solidFill>
            </a:endParaRPr>
          </a:p>
          <a:p>
            <a:pPr marL="342900" indent="-342900">
              <a:buFont typeface="+mj-ea"/>
              <a:buAutoNum type="circleNumDbPlain"/>
            </a:pPr>
            <a:r>
              <a:rPr lang="zh-CN" altLang="en-US" dirty="0" smtClean="0">
                <a:solidFill>
                  <a:schemeClr val="tx1"/>
                </a:solidFill>
              </a:rPr>
              <a:t>增加新的节点类变得很困难。每增加一个新的节点都以为着要在抽象访问者角色中增加一个新的抽象操作，并在每将有关的行为集中到一个访问者对象中，而不是分散一个具体访问者类中增加相应的具体操作。 </a:t>
            </a:r>
            <a:endParaRPr lang="en-US" altLang="zh-CN" dirty="0" smtClean="0">
              <a:solidFill>
                <a:schemeClr val="tx1"/>
              </a:solidFill>
            </a:endParaRPr>
          </a:p>
          <a:p>
            <a:pPr marL="342900" indent="-342900">
              <a:buFont typeface="+mj-ea"/>
              <a:buAutoNum type="circleNumDbPlain"/>
            </a:pPr>
            <a:endParaRPr lang="en-US" altLang="zh-CN" dirty="0" smtClean="0">
              <a:solidFill>
                <a:schemeClr val="tx1"/>
              </a:solidFill>
            </a:endParaRPr>
          </a:p>
          <a:p>
            <a:pPr marL="342900" lvl="0" indent="-342900">
              <a:buFont typeface="+mj-ea"/>
              <a:buAutoNum type="circleNumDbPlain"/>
            </a:pPr>
            <a:r>
              <a:rPr lang="zh-CN" altLang="en-US" dirty="0" smtClean="0">
                <a:solidFill>
                  <a:schemeClr val="tx1"/>
                </a:solidFill>
              </a:rPr>
              <a:t>破坏封装。</a:t>
            </a:r>
            <a:r>
              <a:rPr lang="en-US" altLang="en-US" dirty="0" smtClean="0">
                <a:solidFill>
                  <a:schemeClr val="tx1"/>
                </a:solidFill>
              </a:rPr>
              <a:t>Visitor</a:t>
            </a:r>
            <a:r>
              <a:rPr lang="zh-CN" altLang="en-US" dirty="0" smtClean="0">
                <a:solidFill>
                  <a:schemeClr val="tx1"/>
                </a:solidFill>
              </a:rPr>
              <a:t>要求访问者对象访问调用每一个节点对象的操作，这隐含了一个对所有节点对象的要求：它们必须暴露一些自己的操作和内部状态。不然访问者的访问就变得没有意义。由于访问者对象自己会积累访问操作所需的状态，从而使得这些状态不在存储在节点对象中，这也是破坏封装的。</a:t>
            </a:r>
          </a:p>
          <a:p>
            <a:pPr marL="342900" indent="-342900">
              <a:buFont typeface="+mj-ea"/>
              <a:buAutoNum type="circleNumDbPlain"/>
            </a:pPr>
            <a:endParaRPr lang="en-US" altLang="en-US" dirty="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27062" y="702944"/>
            <a:ext cx="36433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22533"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22534"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引入</a:t>
            </a:r>
            <a:r>
              <a:rPr lang="en-US" altLang="zh-CN" sz="2400" kern="0" dirty="0">
                <a:latin typeface="微软雅黑" pitchFamily="34" charset="-122"/>
                <a:ea typeface="微软雅黑" pitchFamily="34" charset="-122"/>
              </a:rPr>
              <a:t>Null Object</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引入</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Null Object</a:t>
            </a:r>
          </a:p>
        </p:txBody>
      </p:sp>
      <p:sp>
        <p:nvSpPr>
          <p:cNvPr id="22537" name="矩形 22"/>
          <p:cNvSpPr>
            <a:spLocks noChangeArrowheads="1"/>
          </p:cNvSpPr>
          <p:nvPr/>
        </p:nvSpPr>
        <p:spPr bwMode="auto">
          <a:xfrm>
            <a:off x="1019175" y="1520825"/>
            <a:ext cx="6972300" cy="1200150"/>
          </a:xfrm>
          <a:prstGeom prst="rect">
            <a:avLst/>
          </a:prstGeom>
          <a:noFill/>
          <a:ln w="9525">
            <a:noFill/>
            <a:miter lim="800000"/>
            <a:headEnd/>
            <a:tailEnd/>
          </a:ln>
        </p:spPr>
        <p:txBody>
          <a:bodyPr>
            <a:spAutoFit/>
          </a:bodyPr>
          <a:lstStyle/>
          <a:p>
            <a:r>
              <a:rPr lang="en-US" altLang="zh-CN">
                <a:solidFill>
                  <a:schemeClr val="tx1"/>
                </a:solidFill>
              </a:rPr>
              <a:t>        </a:t>
            </a:r>
            <a:r>
              <a:rPr lang="zh-CN" altLang="en-US">
                <a:solidFill>
                  <a:schemeClr val="tx1"/>
                </a:solidFill>
              </a:rPr>
              <a:t>调用</a:t>
            </a:r>
            <a:r>
              <a:rPr lang="en-US" altLang="zh-CN">
                <a:solidFill>
                  <a:schemeClr val="tx1"/>
                </a:solidFill>
              </a:rPr>
              <a:t>null </a:t>
            </a:r>
            <a:r>
              <a:rPr lang="zh-CN" altLang="en-US">
                <a:solidFill>
                  <a:schemeClr val="tx1"/>
                </a:solidFill>
              </a:rPr>
              <a:t>字段或变量的方法，就可能出现空指针异常。为了避免这种行为，通常会编写检查代码来防止调用</a:t>
            </a:r>
            <a:r>
              <a:rPr lang="en-US" altLang="zh-CN">
                <a:solidFill>
                  <a:schemeClr val="tx1"/>
                </a:solidFill>
              </a:rPr>
              <a:t>null</a:t>
            </a:r>
            <a:r>
              <a:rPr lang="zh-CN" altLang="en-US">
                <a:solidFill>
                  <a:schemeClr val="tx1"/>
                </a:solidFill>
              </a:rPr>
              <a:t>字段或变量。通常是 </a:t>
            </a:r>
            <a:r>
              <a:rPr lang="en-US" altLang="zh-CN">
                <a:solidFill>
                  <a:schemeClr val="tx1"/>
                </a:solidFill>
              </a:rPr>
              <a:t>“</a:t>
            </a:r>
            <a:r>
              <a:rPr lang="zh-CN" altLang="en-US">
                <a:solidFill>
                  <a:schemeClr val="tx1"/>
                </a:solidFill>
              </a:rPr>
              <a:t> </a:t>
            </a:r>
            <a:r>
              <a:rPr lang="en-US" altLang="zh-CN" b="0">
                <a:solidFill>
                  <a:schemeClr val="tx1"/>
                </a:solidFill>
              </a:rPr>
              <a:t>if(null!= someObject) </a:t>
            </a:r>
            <a:r>
              <a:rPr lang="zh-CN" altLang="en-US">
                <a:solidFill>
                  <a:schemeClr val="tx1"/>
                </a:solidFill>
              </a:rPr>
              <a:t>”。可以使用</a:t>
            </a:r>
            <a:r>
              <a:rPr lang="en-US" altLang="zh-CN">
                <a:solidFill>
                  <a:schemeClr val="tx1"/>
                </a:solidFill>
              </a:rPr>
              <a:t>Null Object</a:t>
            </a:r>
            <a:r>
              <a:rPr lang="zh-CN" altLang="en-US">
                <a:solidFill>
                  <a:schemeClr val="tx1"/>
                </a:solidFill>
              </a:rPr>
              <a:t>模式消除该</a:t>
            </a:r>
            <a:r>
              <a:rPr lang="en-US" altLang="zh-CN">
                <a:solidFill>
                  <a:schemeClr val="tx1"/>
                </a:solidFill>
              </a:rPr>
              <a:t>if</a:t>
            </a:r>
            <a:r>
              <a:rPr lang="zh-CN" altLang="en-US">
                <a:solidFill>
                  <a:schemeClr val="tx1"/>
                </a:solidFill>
              </a:rPr>
              <a:t>判断语句。也能够避免一些隐患。</a:t>
            </a:r>
            <a:endParaRPr lang="en-US" altLang="zh-CN">
              <a:solidFill>
                <a:schemeClr val="tx1"/>
              </a:solidFill>
            </a:endParaRPr>
          </a:p>
        </p:txBody>
      </p:sp>
      <p:sp>
        <p:nvSpPr>
          <p:cNvPr id="22538" name="矩形 10"/>
          <p:cNvSpPr>
            <a:spLocks noChangeArrowheads="1"/>
          </p:cNvSpPr>
          <p:nvPr/>
        </p:nvSpPr>
        <p:spPr bwMode="auto">
          <a:xfrm>
            <a:off x="1352550" y="3492500"/>
            <a:ext cx="6496050" cy="2586038"/>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dirty="0">
                <a:solidFill>
                  <a:srgbClr val="7F0055"/>
                </a:solidFill>
                <a:latin typeface="Courier New" pitchFamily="49" charset="0"/>
              </a:rPr>
              <a:t>public</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IEditorFactory</a:t>
            </a:r>
            <a:r>
              <a:rPr lang="en-US" altLang="zh-CN" dirty="0">
                <a:solidFill>
                  <a:srgbClr val="000000"/>
                </a:solidFill>
                <a:latin typeface="Courier New" pitchFamily="49" charset="0"/>
              </a:rPr>
              <a:t> choose(FZB </a:t>
            </a:r>
            <a:r>
              <a:rPr lang="en-US" altLang="zh-CN" dirty="0" err="1">
                <a:solidFill>
                  <a:srgbClr val="000000"/>
                </a:solidFill>
                <a:latin typeface="Courier New" pitchFamily="49" charset="0"/>
              </a:rPr>
              <a:t>zb</a:t>
            </a:r>
            <a:r>
              <a:rPr lang="en-US" altLang="zh-CN" dirty="0">
                <a:solidFill>
                  <a:srgbClr val="000000"/>
                </a:solidFill>
                <a:latin typeface="Courier New" pitchFamily="49" charset="0"/>
              </a:rPr>
              <a:t>){</a:t>
            </a:r>
          </a:p>
          <a:p>
            <a:r>
              <a:rPr lang="en-US" altLang="zh-CN" dirty="0">
                <a:solidFill>
                  <a:srgbClr val="7F0055"/>
                </a:solidFill>
                <a:latin typeface="Courier New" pitchFamily="49" charset="0"/>
              </a:rPr>
              <a:t>    for</a:t>
            </a:r>
            <a:r>
              <a:rPr lang="en-US" altLang="zh-CN" dirty="0">
                <a:solidFill>
                  <a:srgbClr val="000000"/>
                </a:solidFill>
                <a:latin typeface="Courier New" pitchFamily="49" charset="0"/>
              </a:rPr>
              <a:t>(</a:t>
            </a:r>
            <a:r>
              <a:rPr lang="en-US" altLang="zh-CN" dirty="0" err="1">
                <a:solidFill>
                  <a:srgbClr val="000000"/>
                </a:solidFill>
                <a:latin typeface="Courier New" pitchFamily="49" charset="0"/>
              </a:rPr>
              <a:t>IEditorFactory</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ef</a:t>
            </a:r>
            <a:r>
              <a:rPr lang="en-US" altLang="zh-CN" dirty="0">
                <a:solidFill>
                  <a:srgbClr val="000000"/>
                </a:solidFill>
                <a:latin typeface="Courier New" pitchFamily="49" charset="0"/>
              </a:rPr>
              <a:t> : </a:t>
            </a:r>
            <a:r>
              <a:rPr lang="en-US" altLang="zh-CN" dirty="0" err="1">
                <a:solidFill>
                  <a:srgbClr val="0000C0"/>
                </a:solidFill>
                <a:latin typeface="Courier New" pitchFamily="49" charset="0"/>
              </a:rPr>
              <a:t>editorFactories</a:t>
            </a:r>
            <a:r>
              <a:rPr lang="en-US" altLang="zh-CN" dirty="0">
                <a:solidFill>
                  <a:srgbClr val="000000"/>
                </a:solidFill>
                <a:latin typeface="Courier New" pitchFamily="49" charset="0"/>
              </a:rPr>
              <a:t>){</a:t>
            </a:r>
          </a:p>
          <a:p>
            <a:r>
              <a:rPr lang="en-US" altLang="zh-CN" dirty="0">
                <a:solidFill>
                  <a:srgbClr val="7F0055"/>
                </a:solidFill>
                <a:latin typeface="Courier New" pitchFamily="49" charset="0"/>
              </a:rPr>
              <a:t>	if</a:t>
            </a:r>
            <a:r>
              <a:rPr lang="en-US" altLang="zh-CN" dirty="0">
                <a:solidFill>
                  <a:srgbClr val="000000"/>
                </a:solidFill>
                <a:latin typeface="Courier New" pitchFamily="49" charset="0"/>
              </a:rPr>
              <a:t>(</a:t>
            </a:r>
            <a:r>
              <a:rPr lang="en-US" altLang="zh-CN" dirty="0" err="1">
                <a:solidFill>
                  <a:srgbClr val="000000"/>
                </a:solidFill>
                <a:latin typeface="Courier New" pitchFamily="49" charset="0"/>
              </a:rPr>
              <a:t>ef.accept</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zb</a:t>
            </a:r>
            <a:r>
              <a:rPr lang="en-US" altLang="zh-CN" dirty="0">
                <a:solidFill>
                  <a:srgbClr val="000000"/>
                </a:solidFill>
                <a:latin typeface="Courier New" pitchFamily="49" charset="0"/>
              </a:rPr>
              <a:t>)){</a:t>
            </a:r>
          </a:p>
          <a:p>
            <a:r>
              <a:rPr lang="en-US" altLang="zh-CN" dirty="0">
                <a:solidFill>
                  <a:srgbClr val="7F0055"/>
                </a:solidFill>
                <a:latin typeface="Courier New" pitchFamily="49" charset="0"/>
              </a:rPr>
              <a:t>	    return</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ef</a:t>
            </a:r>
            <a:r>
              <a:rPr lang="en-US" altLang="zh-CN" dirty="0">
                <a:solidFill>
                  <a:srgbClr val="000000"/>
                </a:solidFill>
                <a:latin typeface="Courier New" pitchFamily="49" charset="0"/>
              </a:rPr>
              <a:t>;</a:t>
            </a:r>
          </a:p>
          <a:p>
            <a:r>
              <a:rPr lang="en-US" altLang="zh-CN" dirty="0">
                <a:solidFill>
                  <a:srgbClr val="000000"/>
                </a:solidFill>
                <a:latin typeface="Courier New" pitchFamily="49" charset="0"/>
              </a:rPr>
              <a:t>	}</a:t>
            </a:r>
          </a:p>
          <a:p>
            <a:r>
              <a:rPr lang="en-US" altLang="zh-CN" dirty="0">
                <a:solidFill>
                  <a:srgbClr val="000000"/>
                </a:solidFill>
                <a:latin typeface="Courier New" pitchFamily="49" charset="0"/>
              </a:rPr>
              <a:t>    }</a:t>
            </a:r>
          </a:p>
          <a:p>
            <a:r>
              <a:rPr lang="en-US" altLang="zh-CN" dirty="0">
                <a:solidFill>
                  <a:srgbClr val="00B050"/>
                </a:solidFill>
                <a:latin typeface="Courier New" pitchFamily="49" charset="0"/>
              </a:rPr>
              <a:t>    //</a:t>
            </a:r>
            <a:r>
              <a:rPr lang="zh-CN" altLang="en-US" dirty="0">
                <a:solidFill>
                  <a:srgbClr val="00B050"/>
                </a:solidFill>
                <a:latin typeface="Courier New" pitchFamily="49" charset="0"/>
              </a:rPr>
              <a:t>若找不到合适的，返回一个空编辑器工厂对象</a:t>
            </a:r>
            <a:endParaRPr lang="en-US" altLang="zh-CN" dirty="0">
              <a:solidFill>
                <a:srgbClr val="00B050"/>
              </a:solidFill>
              <a:latin typeface="Courier New" pitchFamily="49" charset="0"/>
            </a:endParaRPr>
          </a:p>
          <a:p>
            <a:r>
              <a:rPr lang="en-US" altLang="zh-CN" dirty="0">
                <a:solidFill>
                  <a:srgbClr val="7F0055"/>
                </a:solidFill>
                <a:latin typeface="Courier New" pitchFamily="49" charset="0"/>
              </a:rPr>
              <a:t>    return</a:t>
            </a:r>
            <a:r>
              <a:rPr lang="en-US" altLang="zh-CN" dirty="0">
                <a:solidFill>
                  <a:srgbClr val="000000"/>
                </a:solidFill>
                <a:latin typeface="Courier New" pitchFamily="49" charset="0"/>
              </a:rPr>
              <a:t> </a:t>
            </a:r>
            <a:r>
              <a:rPr lang="en-US" altLang="zh-CN" dirty="0">
                <a:solidFill>
                  <a:srgbClr val="7F0055"/>
                </a:solidFill>
                <a:latin typeface="Courier New" pitchFamily="49" charset="0"/>
              </a:rPr>
              <a:t>new</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NullEditorFactory</a:t>
            </a:r>
            <a:r>
              <a:rPr lang="en-US" altLang="zh-CN" dirty="0">
                <a:solidFill>
                  <a:srgbClr val="000000"/>
                </a:solidFill>
                <a:latin typeface="Courier New" pitchFamily="49" charset="0"/>
              </a:rPr>
              <a:t>();</a:t>
            </a:r>
          </a:p>
          <a:p>
            <a:r>
              <a:rPr lang="en-US" altLang="zh-CN" dirty="0">
                <a:solidFill>
                  <a:srgbClr val="000000"/>
                </a:solidFill>
                <a:latin typeface="Courier New" pitchFamily="49" charset="0"/>
              </a:rPr>
              <a:t>}</a:t>
            </a:r>
            <a:endParaRPr lang="zh-CN" altLang="en-US" dirty="0"/>
          </a:p>
        </p:txBody>
      </p:sp>
      <p:sp>
        <p:nvSpPr>
          <p:cNvPr id="22539" name="矩形 11"/>
          <p:cNvSpPr>
            <a:spLocks noChangeArrowheads="1"/>
          </p:cNvSpPr>
          <p:nvPr/>
        </p:nvSpPr>
        <p:spPr bwMode="auto">
          <a:xfrm>
            <a:off x="996950" y="2854325"/>
            <a:ext cx="7985125" cy="368300"/>
          </a:xfrm>
          <a:prstGeom prst="rect">
            <a:avLst/>
          </a:prstGeom>
          <a:noFill/>
          <a:ln w="9525">
            <a:noFill/>
            <a:miter lim="800000"/>
            <a:headEnd/>
            <a:tailEnd/>
          </a:ln>
        </p:spPr>
        <p:txBody>
          <a:bodyPr>
            <a:spAutoFit/>
          </a:bodyPr>
          <a:lstStyle/>
          <a:p>
            <a:r>
              <a:rPr lang="en-US" altLang="zh-CN">
                <a:solidFill>
                  <a:schemeClr val="tx1"/>
                </a:solidFill>
              </a:rPr>
              <a:t>Example.EditorChooser</a:t>
            </a:r>
            <a:r>
              <a:rPr lang="zh-CN" altLang="en-US">
                <a:solidFill>
                  <a:schemeClr val="tx1"/>
                </a:solidFill>
              </a:rPr>
              <a:t>、</a:t>
            </a:r>
            <a:r>
              <a:rPr lang="en-US" altLang="zh-CN">
                <a:solidFill>
                  <a:schemeClr val="tx1"/>
                </a:solidFill>
              </a:rPr>
              <a:t>CellEditorFactories.NullEditorFactory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fade">
                                      <p:cBhvr>
                                        <p:cTn id="7" dur="2000"/>
                                        <p:tgtEl>
                                          <p:spTgt spid="225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8"/>
                                        </p:tgtEl>
                                        <p:attrNameLst>
                                          <p:attrName>style.visibility</p:attrName>
                                        </p:attrNameLst>
                                      </p:cBhvr>
                                      <p:to>
                                        <p:strVal val="visible"/>
                                      </p:to>
                                    </p:set>
                                    <p:animEffect transition="in" filter="fade">
                                      <p:cBhvr>
                                        <p:cTn id="10" dur="20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animBg="1"/>
      <p:bldP spid="225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27062" y="702944"/>
            <a:ext cx="59420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23557"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23558"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7889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表驱动法</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多级嵌套</a:t>
            </a:r>
            <a:r>
              <a:rPr lang="en-US" altLang="zh-CN" sz="2400" kern="0" dirty="0">
                <a:latin typeface="微软雅黑" pitchFamily="34" charset="-122"/>
                <a:ea typeface="微软雅黑" pitchFamily="34" charset="-122"/>
              </a:rPr>
              <a:t>IF</a:t>
            </a:r>
            <a:r>
              <a:rPr lang="zh-CN" altLang="en-US" sz="2400" kern="0" dirty="0">
                <a:latin typeface="微软雅黑" pitchFamily="34" charset="-122"/>
                <a:ea typeface="微软雅黑" pitchFamily="34" charset="-122"/>
              </a:rPr>
              <a:t>语句的必然之道</a:t>
            </a:r>
            <a:endParaRPr lang="en-US" altLang="zh-CN" sz="2400" kern="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多级嵌套</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IF</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语句的必然之道</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4" name="内容占位符 1"/>
          <p:cNvSpPr txBox="1">
            <a:spLocks/>
          </p:cNvSpPr>
          <p:nvPr/>
        </p:nvSpPr>
        <p:spPr bwMode="auto">
          <a:xfrm>
            <a:off x="533400" y="1712913"/>
            <a:ext cx="8089900" cy="1881187"/>
          </a:xfrm>
          <a:prstGeom prst="rect">
            <a:avLst/>
          </a:prstGeom>
          <a:noFill/>
          <a:ln w="9525">
            <a:noFill/>
            <a:miter lim="800000"/>
            <a:headEnd/>
            <a:tailEnd/>
          </a:ln>
        </p:spPr>
        <p:txBody>
          <a:bodyPr/>
          <a:lstStyle/>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表驱动法</a:t>
            </a:r>
            <a:r>
              <a:rPr lang="en-US" altLang="zh-CN" sz="2000" kern="0" dirty="0">
                <a:solidFill>
                  <a:srgbClr val="000000"/>
                </a:solidFill>
                <a:latin typeface="微软雅黑" pitchFamily="34" charset="-122"/>
                <a:ea typeface="微软雅黑" pitchFamily="34" charset="-122"/>
              </a:rPr>
              <a:t>-</a:t>
            </a:r>
            <a:r>
              <a:rPr lang="zh-CN" altLang="en-US" sz="2000" kern="0" dirty="0">
                <a:solidFill>
                  <a:srgbClr val="000000"/>
                </a:solidFill>
                <a:latin typeface="微软雅黑" pitchFamily="34" charset="-122"/>
                <a:ea typeface="微软雅黑" pitchFamily="34" charset="-122"/>
              </a:rPr>
              <a:t>多级嵌套</a:t>
            </a:r>
            <a:r>
              <a:rPr lang="en-US" altLang="zh-CN" sz="2000" kern="0" dirty="0">
                <a:solidFill>
                  <a:srgbClr val="000000"/>
                </a:solidFill>
                <a:latin typeface="微软雅黑" pitchFamily="34" charset="-122"/>
                <a:ea typeface="微软雅黑" pitchFamily="34" charset="-122"/>
              </a:rPr>
              <a:t>IF</a:t>
            </a:r>
            <a:r>
              <a:rPr lang="zh-CN" altLang="en-US" sz="2000" kern="0" dirty="0">
                <a:solidFill>
                  <a:srgbClr val="000000"/>
                </a:solidFill>
                <a:latin typeface="微软雅黑" pitchFamily="34" charset="-122"/>
                <a:ea typeface="微软雅黑" pitchFamily="34" charset="-122"/>
              </a:rPr>
              <a:t>语句的必然之道</a:t>
            </a:r>
            <a:endParaRPr lang="en-US" altLang="zh-CN" sz="2000" kern="0" dirty="0">
              <a:solidFill>
                <a:srgbClr val="000000"/>
              </a:solidFill>
              <a:latin typeface="微软雅黑" pitchFamily="34" charset="-122"/>
              <a:ea typeface="微软雅黑" pitchFamily="34" charset="-122"/>
            </a:endParaRPr>
          </a:p>
          <a:p>
            <a:pPr marL="715963" lvl="2" indent="-165100" eaLnBrk="0" hangingPunct="0">
              <a:spcBef>
                <a:spcPts val="500"/>
              </a:spcBef>
              <a:spcAft>
                <a:spcPts val="500"/>
              </a:spcAft>
              <a:buClr>
                <a:srgbClr val="F0A00C"/>
              </a:buClr>
              <a:buFont typeface="Wingdings" pitchFamily="2" charset="2"/>
              <a:buChar char="§"/>
              <a:defRPr/>
            </a:pPr>
            <a:r>
              <a:rPr lang="zh-CN" altLang="en-US" sz="1600" kern="0" dirty="0">
                <a:solidFill>
                  <a:srgbClr val="000000"/>
                </a:solidFill>
                <a:latin typeface="华文仿宋" pitchFamily="2" charset="-122"/>
                <a:ea typeface="华文仿宋" pitchFamily="2" charset="-122"/>
              </a:rPr>
              <a:t>表驱动法是一种编程模式，通过查表的方式获取表中信息而不使用 </a:t>
            </a:r>
            <a:r>
              <a:rPr lang="en-US" altLang="zh-CN" sz="1600" kern="0" dirty="0">
                <a:solidFill>
                  <a:srgbClr val="000000"/>
                </a:solidFill>
                <a:latin typeface="华文仿宋" pitchFamily="2" charset="-122"/>
                <a:ea typeface="华文仿宋" pitchFamily="2" charset="-122"/>
              </a:rPr>
              <a:t>if – else </a:t>
            </a:r>
            <a:r>
              <a:rPr lang="zh-CN" altLang="en-US" sz="1600" kern="0" dirty="0">
                <a:solidFill>
                  <a:srgbClr val="000000"/>
                </a:solidFill>
                <a:latin typeface="华文仿宋" pitchFamily="2" charset="-122"/>
                <a:ea typeface="华文仿宋" pitchFamily="2" charset="-122"/>
              </a:rPr>
              <a:t>等选择语句。</a:t>
            </a:r>
            <a:endParaRPr lang="en-US" altLang="zh-CN" sz="1600" kern="0" dirty="0">
              <a:solidFill>
                <a:srgbClr val="000000"/>
              </a:solidFill>
              <a:latin typeface="华文仿宋" pitchFamily="2" charset="-122"/>
              <a:ea typeface="华文仿宋" pitchFamily="2" charset="-122"/>
            </a:endParaRPr>
          </a:p>
          <a:p>
            <a:pPr marL="715963" lvl="2" indent="-165100" eaLnBrk="0" hangingPunct="0">
              <a:spcBef>
                <a:spcPts val="500"/>
              </a:spcBef>
              <a:spcAft>
                <a:spcPts val="500"/>
              </a:spcAft>
              <a:buClr>
                <a:srgbClr val="F0A00C"/>
              </a:buClr>
              <a:buFont typeface="Wingdings" pitchFamily="2" charset="2"/>
              <a:buChar char="§"/>
              <a:defRPr/>
            </a:pPr>
            <a:r>
              <a:rPr lang="zh-CN" altLang="en-US" sz="1600" kern="0" dirty="0">
                <a:solidFill>
                  <a:srgbClr val="000000"/>
                </a:solidFill>
                <a:latin typeface="华文仿宋" pitchFamily="2" charset="-122"/>
                <a:ea typeface="华文仿宋" pitchFamily="2" charset="-122"/>
              </a:rPr>
              <a:t>在适当的环境下采用表驱动法，所生产的代码会比复杂的逻辑代码更简单、更容易修改，而且效率更高。</a:t>
            </a:r>
            <a:endParaRPr lang="en-US" altLang="zh-CN" sz="1600" kern="0" dirty="0">
              <a:solidFill>
                <a:srgbClr val="000000"/>
              </a:solidFill>
              <a:latin typeface="华文仿宋" pitchFamily="2" charset="-122"/>
              <a:ea typeface="华文仿宋" pitchFamily="2" charset="-122"/>
            </a:endParaRPr>
          </a:p>
          <a:p>
            <a:pPr marL="342900" indent="-342900" eaLnBrk="0" hangingPunct="0">
              <a:spcBef>
                <a:spcPts val="500"/>
              </a:spcBef>
              <a:spcAft>
                <a:spcPts val="500"/>
              </a:spcAft>
              <a:defRPr/>
            </a:pPr>
            <a:r>
              <a:rPr lang="en-US" altLang="zh-CN" sz="1600" kern="0" dirty="0">
                <a:solidFill>
                  <a:srgbClr val="000000"/>
                </a:solidFill>
                <a:latin typeface="微软雅黑" pitchFamily="34" charset="-122"/>
                <a:ea typeface="微软雅黑" pitchFamily="34" charset="-122"/>
              </a:rPr>
              <a:t>                </a:t>
            </a:r>
          </a:p>
          <a:p>
            <a:pPr marL="715963" lvl="2" indent="-165100" eaLnBrk="0" hangingPunct="0">
              <a:spcBef>
                <a:spcPts val="500"/>
              </a:spcBef>
              <a:spcAft>
                <a:spcPts val="500"/>
              </a:spcAft>
              <a:buClr>
                <a:srgbClr val="F0A00C"/>
              </a:buClr>
              <a:buFont typeface="Wingdings" pitchFamily="2" charset="2"/>
              <a:buChar char="§"/>
              <a:defRPr/>
            </a:pPr>
            <a:endParaRPr lang="en-US" altLang="zh-CN" sz="1600" b="0" kern="0" dirty="0">
              <a:solidFill>
                <a:srgbClr val="000000"/>
              </a:solidFill>
              <a:latin typeface="华文仿宋" pitchFamily="2" charset="-122"/>
              <a:ea typeface="华文仿宋" pitchFamily="2" charset="-122"/>
            </a:endParaRPr>
          </a:p>
          <a:p>
            <a:pPr marL="444500" lvl="1" indent="-265113" eaLnBrk="0" hangingPunct="0">
              <a:spcBef>
                <a:spcPts val="500"/>
              </a:spcBef>
              <a:spcAft>
                <a:spcPts val="500"/>
              </a:spcAft>
              <a:buClr>
                <a:srgbClr val="990000"/>
              </a:buClr>
              <a:buFont typeface="Wingdings" pitchFamily="2" charset="2"/>
              <a:buNone/>
              <a:defRPr/>
            </a:pPr>
            <a:endParaRPr lang="en-US" altLang="zh-CN" sz="2000" kern="0" dirty="0">
              <a:solidFill>
                <a:srgbClr val="000000"/>
              </a:solidFill>
              <a:latin typeface="宋体" pitchFamily="2" charset="-122"/>
              <a:ea typeface="宋体" pitchFamily="2" charset="-122"/>
            </a:endParaRPr>
          </a:p>
          <a:p>
            <a:pPr marL="342900" indent="-342900" eaLnBrk="0" hangingPunct="0">
              <a:spcBef>
                <a:spcPts val="500"/>
              </a:spcBef>
              <a:spcAft>
                <a:spcPts val="500"/>
              </a:spcAft>
              <a:buFontTx/>
              <a:buChar char="•"/>
              <a:defRPr/>
            </a:pPr>
            <a:endParaRPr lang="en-US" altLang="zh-CN" sz="2000" b="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endParaRPr lang="en-US" altLang="zh-CN" sz="200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endParaRPr lang="zh-CN" altLang="en-US" sz="2000" kern="0" dirty="0">
              <a:solidFill>
                <a:srgbClr val="000000"/>
              </a:solidFill>
              <a:latin typeface="微软雅黑" pitchFamily="34" charset="-122"/>
              <a:ea typeface="微软雅黑" pitchFamily="34" charset="-122"/>
            </a:endParaRPr>
          </a:p>
        </p:txBody>
      </p:sp>
      <p:sp>
        <p:nvSpPr>
          <p:cNvPr id="8" name="TextBox 7"/>
          <p:cNvSpPr txBox="1"/>
          <p:nvPr/>
        </p:nvSpPr>
        <p:spPr>
          <a:xfrm>
            <a:off x="660400" y="4076700"/>
            <a:ext cx="3803650" cy="1957388"/>
          </a:xfrm>
          <a:prstGeom prst="rect">
            <a:avLst/>
          </a:prstGeom>
          <a:noFill/>
        </p:spPr>
        <p:txBody>
          <a:bodyPr wrap="none">
            <a:spAutoFit/>
          </a:bodyPr>
          <a:lstStyle/>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查询记录的方法</a:t>
            </a:r>
            <a:endParaRPr lang="en-US" altLang="zh-CN" sz="2000" kern="0" dirty="0">
              <a:solidFill>
                <a:srgbClr val="000000"/>
              </a:solidFill>
              <a:latin typeface="微软雅黑" pitchFamily="34" charset="-122"/>
              <a:ea typeface="微软雅黑" pitchFamily="34" charset="-122"/>
            </a:endParaRPr>
          </a:p>
          <a:p>
            <a:pPr marL="715963" lvl="2" indent="-165100" eaLnBrk="0" hangingPunct="0">
              <a:spcBef>
                <a:spcPts val="500"/>
              </a:spcBef>
              <a:spcAft>
                <a:spcPts val="500"/>
              </a:spcAft>
              <a:buClr>
                <a:srgbClr val="F0A00C"/>
              </a:buClr>
              <a:buFont typeface="Wingdings" pitchFamily="2" charset="2"/>
              <a:buChar char="§"/>
              <a:defRPr/>
            </a:pPr>
            <a:r>
              <a:rPr lang="zh-CN" altLang="en-US" kern="0" dirty="0">
                <a:solidFill>
                  <a:srgbClr val="000000"/>
                </a:solidFill>
                <a:latin typeface="华文仿宋" pitchFamily="2" charset="-122"/>
                <a:ea typeface="华文仿宋" pitchFamily="2" charset="-122"/>
              </a:rPr>
              <a:t>直接访问（</a:t>
            </a:r>
            <a:r>
              <a:rPr lang="en-US" altLang="zh-CN" kern="0" dirty="0">
                <a:solidFill>
                  <a:srgbClr val="000000"/>
                </a:solidFill>
                <a:latin typeface="华文仿宋" pitchFamily="2" charset="-122"/>
                <a:ea typeface="华文仿宋" pitchFamily="2" charset="-122"/>
              </a:rPr>
              <a:t>Direct access</a:t>
            </a:r>
            <a:r>
              <a:rPr lang="zh-CN" altLang="en-US" kern="0" dirty="0">
                <a:solidFill>
                  <a:srgbClr val="000000"/>
                </a:solidFill>
                <a:latin typeface="华文仿宋" pitchFamily="2" charset="-122"/>
                <a:ea typeface="华文仿宋" pitchFamily="2" charset="-122"/>
              </a:rPr>
              <a:t>）</a:t>
            </a:r>
            <a:endParaRPr lang="en-US" altLang="zh-CN" kern="0" dirty="0">
              <a:solidFill>
                <a:srgbClr val="000000"/>
              </a:solidFill>
              <a:latin typeface="华文仿宋" pitchFamily="2" charset="-122"/>
              <a:ea typeface="华文仿宋" pitchFamily="2" charset="-122"/>
            </a:endParaRPr>
          </a:p>
          <a:p>
            <a:pPr marL="715963" lvl="2" indent="-165100" eaLnBrk="0" hangingPunct="0">
              <a:spcBef>
                <a:spcPts val="500"/>
              </a:spcBef>
              <a:spcAft>
                <a:spcPts val="500"/>
              </a:spcAft>
              <a:buClr>
                <a:srgbClr val="F0A00C"/>
              </a:buClr>
              <a:buFont typeface="Wingdings" pitchFamily="2" charset="2"/>
              <a:buChar char="§"/>
              <a:defRPr/>
            </a:pPr>
            <a:r>
              <a:rPr lang="zh-CN" altLang="en-US" kern="0" dirty="0">
                <a:solidFill>
                  <a:srgbClr val="000000"/>
                </a:solidFill>
                <a:latin typeface="华文仿宋" pitchFamily="2" charset="-122"/>
                <a:ea typeface="华文仿宋" pitchFamily="2" charset="-122"/>
              </a:rPr>
              <a:t>间接访问 （</a:t>
            </a:r>
            <a:r>
              <a:rPr lang="en-US" altLang="zh-CN" kern="0" dirty="0">
                <a:solidFill>
                  <a:srgbClr val="000000"/>
                </a:solidFill>
                <a:latin typeface="华文仿宋" pitchFamily="2" charset="-122"/>
                <a:ea typeface="华文仿宋" pitchFamily="2" charset="-122"/>
              </a:rPr>
              <a:t>Indexed access)</a:t>
            </a:r>
          </a:p>
          <a:p>
            <a:pPr marL="715963" lvl="2" indent="-165100" eaLnBrk="0" hangingPunct="0">
              <a:spcBef>
                <a:spcPts val="500"/>
              </a:spcBef>
              <a:spcAft>
                <a:spcPts val="500"/>
              </a:spcAft>
              <a:buClr>
                <a:srgbClr val="F0A00C"/>
              </a:buClr>
              <a:buFont typeface="Wingdings" pitchFamily="2" charset="2"/>
              <a:buChar char="§"/>
              <a:defRPr/>
            </a:pPr>
            <a:r>
              <a:rPr lang="zh-CN" altLang="en-US" kern="0" dirty="0">
                <a:solidFill>
                  <a:srgbClr val="000000"/>
                </a:solidFill>
                <a:latin typeface="华文仿宋" pitchFamily="2" charset="-122"/>
                <a:ea typeface="华文仿宋" pitchFamily="2" charset="-122"/>
              </a:rPr>
              <a:t>阶梯范围 （</a:t>
            </a:r>
            <a:r>
              <a:rPr lang="en-US" altLang="zh-CN" kern="0" dirty="0">
                <a:solidFill>
                  <a:srgbClr val="000000"/>
                </a:solidFill>
                <a:latin typeface="华文仿宋" pitchFamily="2" charset="-122"/>
                <a:ea typeface="华文仿宋" pitchFamily="2" charset="-122"/>
              </a:rPr>
              <a:t>Stair-step access</a:t>
            </a:r>
            <a:r>
              <a:rPr lang="zh-CN" altLang="en-US" kern="0" dirty="0">
                <a:solidFill>
                  <a:srgbClr val="000000"/>
                </a:solidFill>
                <a:latin typeface="华文仿宋" pitchFamily="2" charset="-122"/>
                <a:ea typeface="华文仿宋" pitchFamily="2" charset="-122"/>
              </a:rPr>
              <a:t>）</a:t>
            </a:r>
            <a:endParaRPr lang="en-US" altLang="zh-CN" kern="0" dirty="0">
              <a:solidFill>
                <a:srgbClr val="000000"/>
              </a:solidFill>
              <a:latin typeface="华文仿宋" pitchFamily="2" charset="-122"/>
              <a:ea typeface="华文仿宋" pitchFamily="2" charset="-122"/>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27062" y="702944"/>
            <a:ext cx="36687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24581"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24582"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788988"/>
            <a:ext cx="3214687"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表驱动法</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直接访问</a:t>
            </a:r>
            <a:endParaRPr lang="en-US" altLang="zh-CN" sz="2400" kern="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直接访问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0" name="矩形 9"/>
          <p:cNvSpPr/>
          <p:nvPr/>
        </p:nvSpPr>
        <p:spPr>
          <a:xfrm>
            <a:off x="1120775" y="1638300"/>
            <a:ext cx="6397625" cy="4524375"/>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fontAlgn="auto">
              <a:spcBef>
                <a:spcPts val="0"/>
              </a:spcBef>
              <a:spcAft>
                <a:spcPts val="0"/>
              </a:spcAft>
              <a:defRPr/>
            </a:pPr>
            <a:r>
              <a:rPr lang="en-US" altLang="zh-CN" b="0" kern="0" dirty="0">
                <a:solidFill>
                  <a:srgbClr val="000000"/>
                </a:solidFill>
              </a:rPr>
              <a:t>Example</a:t>
            </a:r>
            <a:r>
              <a:rPr lang="zh-CN" altLang="en-US" b="0" kern="0" dirty="0">
                <a:solidFill>
                  <a:srgbClr val="000000"/>
                </a:solidFill>
              </a:rPr>
              <a:t>：</a:t>
            </a:r>
            <a:endParaRPr lang="en-US" altLang="zh-CN" b="0" kern="0" dirty="0">
              <a:solidFill>
                <a:srgbClr val="000000"/>
              </a:solidFill>
            </a:endParaRPr>
          </a:p>
          <a:p>
            <a:pPr marL="342900" indent="-342900" fontAlgn="auto">
              <a:spcBef>
                <a:spcPts val="0"/>
              </a:spcBef>
              <a:spcAft>
                <a:spcPts val="0"/>
              </a:spcAft>
              <a:buFont typeface="+mj-ea"/>
              <a:buAutoNum type="circleNumDbPlain"/>
              <a:defRPr/>
            </a:pPr>
            <a:r>
              <a:rPr lang="zh-CN" altLang="en-US" b="0" kern="0" dirty="0">
                <a:solidFill>
                  <a:srgbClr val="000000"/>
                </a:solidFill>
              </a:rPr>
              <a:t>计算每个月天数。</a:t>
            </a:r>
            <a:endParaRPr lang="en-US" altLang="zh-CN" b="0" kern="0" dirty="0">
              <a:solidFill>
                <a:srgbClr val="000000"/>
              </a:solidFill>
            </a:endParaRPr>
          </a:p>
          <a:p>
            <a:pPr fontAlgn="auto">
              <a:spcBef>
                <a:spcPts val="0"/>
              </a:spcBef>
              <a:spcAft>
                <a:spcPts val="0"/>
              </a:spcAft>
              <a:defRPr/>
            </a:pPr>
            <a:r>
              <a:rPr lang="en-US" altLang="zh-CN" b="0" kern="0" dirty="0">
                <a:solidFill>
                  <a:srgbClr val="7F0055"/>
                </a:solidFill>
                <a:latin typeface="Courier New"/>
              </a:rPr>
              <a:t>	switch</a:t>
            </a:r>
            <a:r>
              <a:rPr lang="en-US" altLang="zh-CN" b="0" kern="0" dirty="0">
                <a:solidFill>
                  <a:srgbClr val="000000"/>
                </a:solidFill>
                <a:latin typeface="Courier New"/>
              </a:rPr>
              <a:t> (month) {</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1:day = 31;</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2:day = 28;</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3:day = 31;</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4:day = 30;</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5:day = 31;</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6:day = 30;</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7:day = 31;</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8:day = 31;</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9:day = 30;</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10:day = 31;</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11:day = 30;</a:t>
            </a:r>
            <a:r>
              <a:rPr lang="en-US" altLang="zh-CN" b="0" kern="0" dirty="0">
                <a:solidFill>
                  <a:srgbClr val="7F0055"/>
                </a:solidFill>
                <a:latin typeface="Courier New"/>
              </a:rPr>
              <a:t>break</a:t>
            </a:r>
            <a:r>
              <a:rPr lang="en-US" altLang="zh-CN" b="0" kern="0" dirty="0">
                <a:solidFill>
                  <a:srgbClr val="000000"/>
                </a:solidFill>
                <a:latin typeface="Courier New"/>
              </a:rPr>
              <a:t>;</a:t>
            </a:r>
          </a:p>
          <a:p>
            <a:pPr fontAlgn="auto">
              <a:spcBef>
                <a:spcPts val="0"/>
              </a:spcBef>
              <a:spcAft>
                <a:spcPts val="0"/>
              </a:spcAft>
              <a:defRPr/>
            </a:pPr>
            <a:r>
              <a:rPr lang="en-US" altLang="zh-CN" b="0" kern="0" dirty="0">
                <a:solidFill>
                  <a:srgbClr val="7F0055"/>
                </a:solidFill>
                <a:latin typeface="Courier New"/>
              </a:rPr>
              <a:t>		case</a:t>
            </a:r>
            <a:r>
              <a:rPr lang="en-US" altLang="zh-CN" b="0" kern="0" dirty="0">
                <a:solidFill>
                  <a:srgbClr val="000000"/>
                </a:solidFill>
                <a:latin typeface="Courier New"/>
              </a:rPr>
              <a:t> 12:day = 31;</a:t>
            </a:r>
            <a:r>
              <a:rPr lang="en-US" altLang="zh-CN" b="0" kern="0" dirty="0">
                <a:solidFill>
                  <a:srgbClr val="7F0055"/>
                </a:solidFill>
                <a:latin typeface="Courier New"/>
              </a:rPr>
              <a:t>break</a:t>
            </a:r>
            <a:r>
              <a:rPr lang="en-US" altLang="zh-CN" b="0" kern="0" dirty="0">
                <a:solidFill>
                  <a:srgbClr val="000000"/>
                </a:solidFill>
                <a:latin typeface="Courier New"/>
              </a:rPr>
              <a:t>;	</a:t>
            </a:r>
          </a:p>
          <a:p>
            <a:pPr fontAlgn="auto">
              <a:spcBef>
                <a:spcPts val="0"/>
              </a:spcBef>
              <a:spcAft>
                <a:spcPts val="0"/>
              </a:spcAft>
              <a:defRPr/>
            </a:pPr>
            <a:r>
              <a:rPr lang="en-US" altLang="zh-CN" b="0" kern="0" dirty="0">
                <a:solidFill>
                  <a:srgbClr val="000000"/>
                </a:solidFill>
                <a:latin typeface="Courier New"/>
              </a:rPr>
              <a:t>	}</a:t>
            </a:r>
            <a:endParaRPr lang="en-US" altLang="zh-CN" b="0" kern="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6"/>
          <p:cNvSpPr>
            <a:spLocks noChangeArrowheads="1"/>
          </p:cNvSpPr>
          <p:nvPr/>
        </p:nvSpPr>
        <p:spPr bwMode="auto">
          <a:xfrm>
            <a:off x="911224" y="3778250"/>
            <a:ext cx="7870825" cy="19939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zh-CN" altLang="en-US" b="0">
              <a:solidFill>
                <a:schemeClr val="tx1"/>
              </a:solidFill>
            </a:endParaRPr>
          </a:p>
        </p:txBody>
      </p:sp>
      <p:sp>
        <p:nvSpPr>
          <p:cNvPr id="5" name="圆角矩形 4"/>
          <p:cNvSpPr/>
          <p:nvPr/>
        </p:nvSpPr>
        <p:spPr bwMode="auto">
          <a:xfrm>
            <a:off x="928662" y="791844"/>
            <a:ext cx="400052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9222"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9223"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827088"/>
            <a:ext cx="6786562" cy="461962"/>
          </a:xfrm>
          <a:prstGeom prst="rect">
            <a:avLst/>
          </a:prstGeom>
          <a:noFill/>
          <a:ln w="9525">
            <a:noFill/>
            <a:miter lim="800000"/>
            <a:headEnd/>
            <a:tailEnd/>
          </a:ln>
        </p:spPr>
        <p:txBody>
          <a:bodyPr>
            <a:spAutoFit/>
          </a:bodyPr>
          <a:lstStyle/>
          <a:p>
            <a:pPr>
              <a:defRPr/>
            </a:pPr>
            <a:r>
              <a:rPr lang="en-US" altLang="zh-CN" sz="2400" kern="0" dirty="0">
                <a:latin typeface="微软雅黑" pitchFamily="34" charset="-122"/>
                <a:ea typeface="微软雅黑" pitchFamily="34" charset="-122"/>
              </a:rPr>
              <a:t>IF/ELSE </a:t>
            </a:r>
            <a:r>
              <a:rPr lang="zh-CN" altLang="en-US" sz="2400" kern="0" dirty="0">
                <a:latin typeface="微软雅黑" pitchFamily="34" charset="-122"/>
                <a:ea typeface="微软雅黑" pitchFamily="34" charset="-122"/>
              </a:rPr>
              <a:t>语句怎么编写</a:t>
            </a:r>
            <a:endParaRPr lang="zh-CN" altLang="en-US" sz="240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r">
              <a:defRPr/>
            </a:pP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IF/ELSE </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语句怎么编写</a:t>
            </a:r>
            <a:endParaRPr lang="zh-CN" altLang="en-US" sz="24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2" name="内容占位符 1"/>
          <p:cNvSpPr txBox="1">
            <a:spLocks/>
          </p:cNvSpPr>
          <p:nvPr/>
        </p:nvSpPr>
        <p:spPr bwMode="auto">
          <a:xfrm>
            <a:off x="812800" y="1471613"/>
            <a:ext cx="8115300" cy="4992687"/>
          </a:xfrm>
          <a:prstGeom prst="rect">
            <a:avLst/>
          </a:prstGeom>
          <a:noFill/>
          <a:ln w="9525">
            <a:noFill/>
            <a:miter lim="800000"/>
            <a:headEnd/>
            <a:tailEnd/>
          </a:ln>
        </p:spPr>
        <p:txBody>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首先写正常代码路径；再处理不常见的情况</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确保对于等量的分支是正确的。仔细考虑端点避免</a:t>
            </a:r>
            <a:r>
              <a:rPr lang="en-US" altLang="zh-CN" sz="2000" b="0" kern="0" dirty="0" smtClean="0">
                <a:solidFill>
                  <a:srgbClr val="000000"/>
                </a:solidFill>
                <a:latin typeface="宋体" pitchFamily="2" charset="-122"/>
                <a:ea typeface="宋体" pitchFamily="2" charset="-122"/>
              </a:rPr>
              <a:t>off-by-one</a:t>
            </a:r>
            <a:r>
              <a:rPr lang="zh-CN" altLang="en-US" sz="2000" b="0" kern="0" dirty="0" smtClean="0">
                <a:solidFill>
                  <a:srgbClr val="000000"/>
                </a:solidFill>
                <a:latin typeface="宋体" pitchFamily="2" charset="-122"/>
                <a:ea typeface="宋体" pitchFamily="2" charset="-122"/>
              </a:rPr>
              <a:t>（偏差）错误</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把正常情况的处理放在 </a:t>
            </a:r>
            <a:r>
              <a:rPr lang="en-US" altLang="zh-CN" sz="2000" b="0" kern="0" dirty="0">
                <a:solidFill>
                  <a:srgbClr val="000000"/>
                </a:solidFill>
                <a:latin typeface="宋体" pitchFamily="2" charset="-122"/>
                <a:ea typeface="宋体" pitchFamily="2" charset="-122"/>
              </a:rPr>
              <a:t>if </a:t>
            </a:r>
            <a:r>
              <a:rPr lang="zh-CN" altLang="en-US" sz="2000" b="0" kern="0" dirty="0">
                <a:solidFill>
                  <a:srgbClr val="000000"/>
                </a:solidFill>
                <a:latin typeface="宋体" pitchFamily="2" charset="-122"/>
                <a:ea typeface="宋体" pitchFamily="2" charset="-122"/>
              </a:rPr>
              <a:t>后面而不要放在 </a:t>
            </a:r>
            <a:r>
              <a:rPr lang="en-US" altLang="zh-CN" sz="2000" b="0" kern="0" dirty="0">
                <a:solidFill>
                  <a:srgbClr val="000000"/>
                </a:solidFill>
                <a:latin typeface="宋体" pitchFamily="2" charset="-122"/>
                <a:ea typeface="宋体" pitchFamily="2" charset="-122"/>
              </a:rPr>
              <a:t>else </a:t>
            </a:r>
            <a:r>
              <a:rPr lang="zh-CN" altLang="en-US" sz="2000" b="0" kern="0" dirty="0">
                <a:solidFill>
                  <a:srgbClr val="000000"/>
                </a:solidFill>
                <a:latin typeface="宋体" pitchFamily="2" charset="-122"/>
                <a:ea typeface="宋体" pitchFamily="2" charset="-122"/>
              </a:rPr>
              <a:t>后面。</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让</a:t>
            </a:r>
            <a:r>
              <a:rPr lang="en-US" altLang="zh-CN" sz="2000" b="0" kern="0" dirty="0" smtClean="0">
                <a:solidFill>
                  <a:srgbClr val="000000"/>
                </a:solidFill>
                <a:latin typeface="宋体" pitchFamily="2" charset="-122"/>
                <a:ea typeface="宋体" pitchFamily="2" charset="-122"/>
              </a:rPr>
              <a:t>if</a:t>
            </a:r>
            <a:r>
              <a:rPr lang="zh-CN" altLang="en-US" sz="2000" b="0" kern="0" dirty="0" smtClean="0">
                <a:solidFill>
                  <a:srgbClr val="000000"/>
                </a:solidFill>
                <a:latin typeface="宋体" pitchFamily="2" charset="-122"/>
                <a:ea typeface="宋体" pitchFamily="2" charset="-122"/>
              </a:rPr>
              <a:t>子句</a:t>
            </a:r>
            <a:r>
              <a:rPr lang="zh-CN" altLang="en-US" sz="2000" b="0" kern="0" dirty="0">
                <a:solidFill>
                  <a:srgbClr val="000000"/>
                </a:solidFill>
                <a:latin typeface="宋体" pitchFamily="2" charset="-122"/>
                <a:ea typeface="宋体" pitchFamily="2" charset="-122"/>
              </a:rPr>
              <a:t>后面跟随一个有意义的语句</a:t>
            </a:r>
            <a:endParaRPr lang="en-US" altLang="zh-CN" sz="2000" b="0" kern="0" dirty="0">
              <a:solidFill>
                <a:srgbClr val="000000"/>
              </a:solidFill>
              <a:latin typeface="宋体" pitchFamily="2" charset="-122"/>
              <a:ea typeface="宋体" pitchFamily="2" charset="-122"/>
            </a:endParaRPr>
          </a:p>
          <a:p>
            <a:pPr marL="901700" lvl="2"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901700" lvl="2"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None/>
              <a:defRPr/>
            </a:pPr>
            <a:endParaRPr lang="en-US" altLang="zh-CN" sz="2000" kern="0" dirty="0">
              <a:solidFill>
                <a:srgbClr val="000000"/>
              </a:solidFill>
              <a:latin typeface="宋体" pitchFamily="2" charset="-122"/>
              <a:ea typeface="宋体" pitchFamily="2" charset="-122"/>
            </a:endParaRPr>
          </a:p>
          <a:p>
            <a:pPr marL="342900" indent="-342900" eaLnBrk="0" hangingPunct="0">
              <a:spcBef>
                <a:spcPts val="500"/>
              </a:spcBef>
              <a:spcAft>
                <a:spcPts val="500"/>
              </a:spcAft>
              <a:buFontTx/>
              <a:buChar char="•"/>
              <a:defRPr/>
            </a:pPr>
            <a:endParaRPr lang="en-US" altLang="zh-CN" sz="200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endParaRPr lang="en-US" altLang="zh-CN" sz="200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endParaRPr lang="zh-CN" altLang="en-US" sz="2000" kern="0" dirty="0">
              <a:solidFill>
                <a:srgbClr val="000000"/>
              </a:solidFill>
              <a:latin typeface="微软雅黑" pitchFamily="34" charset="-122"/>
              <a:ea typeface="微软雅黑" pitchFamily="34" charset="-122"/>
            </a:endParaRPr>
          </a:p>
        </p:txBody>
      </p:sp>
      <p:sp>
        <p:nvSpPr>
          <p:cNvPr id="9227" name="TextBox 13"/>
          <p:cNvSpPr txBox="1">
            <a:spLocks noChangeArrowheads="1"/>
          </p:cNvSpPr>
          <p:nvPr/>
        </p:nvSpPr>
        <p:spPr bwMode="auto">
          <a:xfrm rot="10800000" flipV="1">
            <a:off x="1057275" y="3881438"/>
            <a:ext cx="3175000" cy="17557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b="0" dirty="0">
                <a:solidFill>
                  <a:schemeClr val="tx1"/>
                </a:solidFill>
              </a:rPr>
              <a:t>if( </a:t>
            </a:r>
            <a:r>
              <a:rPr lang="en-US" altLang="zh-CN" b="0" dirty="0" err="1">
                <a:solidFill>
                  <a:schemeClr val="tx1"/>
                </a:solidFill>
              </a:rPr>
              <a:t>someTest</a:t>
            </a:r>
            <a:r>
              <a:rPr lang="en-US" altLang="zh-CN" b="0" dirty="0">
                <a:solidFill>
                  <a:schemeClr val="tx1"/>
                </a:solidFill>
              </a:rPr>
              <a:t>){</a:t>
            </a:r>
          </a:p>
          <a:p>
            <a:r>
              <a:rPr lang="en-US" altLang="zh-CN" b="0" dirty="0">
                <a:solidFill>
                  <a:schemeClr val="tx1"/>
                </a:solidFill>
              </a:rPr>
              <a:t>	;</a:t>
            </a:r>
            <a:br>
              <a:rPr lang="en-US" altLang="zh-CN" b="0" dirty="0">
                <a:solidFill>
                  <a:schemeClr val="tx1"/>
                </a:solidFill>
              </a:rPr>
            </a:br>
            <a:r>
              <a:rPr lang="en-US" altLang="zh-CN" b="0" dirty="0">
                <a:solidFill>
                  <a:schemeClr val="tx1"/>
                </a:solidFill>
              </a:rPr>
              <a:t>}else{</a:t>
            </a:r>
          </a:p>
          <a:p>
            <a:r>
              <a:rPr lang="en-US" altLang="zh-CN" b="0" dirty="0">
                <a:solidFill>
                  <a:schemeClr val="tx1"/>
                </a:solidFill>
              </a:rPr>
              <a:t>	//do something</a:t>
            </a:r>
          </a:p>
          <a:p>
            <a:r>
              <a:rPr lang="en-US" altLang="zh-CN" b="0" dirty="0">
                <a:solidFill>
                  <a:schemeClr val="tx1"/>
                </a:solidFill>
              </a:rPr>
              <a:t>	…</a:t>
            </a:r>
          </a:p>
          <a:p>
            <a:r>
              <a:rPr lang="en-US" altLang="zh-CN" b="0" dirty="0">
                <a:solidFill>
                  <a:schemeClr val="tx1"/>
                </a:solidFill>
              </a:rPr>
              <a:t>}</a:t>
            </a:r>
          </a:p>
        </p:txBody>
      </p:sp>
      <p:sp>
        <p:nvSpPr>
          <p:cNvPr id="9228" name="TextBox 14"/>
          <p:cNvSpPr txBox="1">
            <a:spLocks noChangeArrowheads="1"/>
          </p:cNvSpPr>
          <p:nvPr/>
        </p:nvSpPr>
        <p:spPr bwMode="auto">
          <a:xfrm rot="10800000" flipV="1">
            <a:off x="5483225" y="4124325"/>
            <a:ext cx="3175000" cy="120015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b="0" dirty="0">
                <a:solidFill>
                  <a:schemeClr val="tx1"/>
                </a:solidFill>
              </a:rPr>
              <a:t>If( !</a:t>
            </a:r>
            <a:r>
              <a:rPr lang="en-US" altLang="zh-CN" b="0" dirty="0" err="1">
                <a:solidFill>
                  <a:schemeClr val="tx1"/>
                </a:solidFill>
              </a:rPr>
              <a:t>someTest</a:t>
            </a:r>
            <a:r>
              <a:rPr lang="en-US" altLang="zh-CN" b="0" dirty="0">
                <a:solidFill>
                  <a:schemeClr val="tx1"/>
                </a:solidFill>
              </a:rPr>
              <a:t> ){</a:t>
            </a:r>
          </a:p>
          <a:p>
            <a:r>
              <a:rPr lang="en-US" altLang="zh-CN" b="0" dirty="0">
                <a:solidFill>
                  <a:schemeClr val="tx1"/>
                </a:solidFill>
              </a:rPr>
              <a:t>	//do something</a:t>
            </a:r>
          </a:p>
          <a:p>
            <a:r>
              <a:rPr lang="en-US" altLang="zh-CN" b="0" dirty="0">
                <a:solidFill>
                  <a:schemeClr val="tx1"/>
                </a:solidFill>
              </a:rPr>
              <a:t>	…</a:t>
            </a:r>
          </a:p>
          <a:p>
            <a:r>
              <a:rPr lang="en-US" altLang="zh-CN" b="0" dirty="0">
                <a:solidFill>
                  <a:schemeClr val="tx1"/>
                </a:solidFill>
              </a:rPr>
              <a:t>}</a:t>
            </a:r>
            <a:endParaRPr lang="zh-CN" altLang="en-US" b="0" dirty="0">
              <a:solidFill>
                <a:schemeClr val="tx1"/>
              </a:solidFill>
            </a:endParaRPr>
          </a:p>
        </p:txBody>
      </p:sp>
      <p:sp>
        <p:nvSpPr>
          <p:cNvPr id="16" name="右箭头 15"/>
          <p:cNvSpPr/>
          <p:nvPr/>
        </p:nvSpPr>
        <p:spPr bwMode="auto">
          <a:xfrm>
            <a:off x="4387850" y="4518025"/>
            <a:ext cx="927100" cy="2032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endParaRPr lang="zh-CN" altLang="en-US" b="0"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28"/>
                                        </p:tgtEl>
                                        <p:attrNameLst>
                                          <p:attrName>style.visibility</p:attrName>
                                        </p:attrNameLst>
                                      </p:cBhvr>
                                      <p:to>
                                        <p:strVal val="visible"/>
                                      </p:to>
                                    </p:set>
                                    <p:animEffect transition="in" filter="blinds(horizontal)">
                                      <p:cBhvr>
                                        <p:cTn id="10"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直接访问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1" name="内容占位符 1"/>
          <p:cNvSpPr txBox="1">
            <a:spLocks/>
          </p:cNvSpPr>
          <p:nvPr/>
        </p:nvSpPr>
        <p:spPr bwMode="auto">
          <a:xfrm>
            <a:off x="660400" y="874713"/>
            <a:ext cx="7454900" cy="161448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pPr marL="342900" indent="-342900" eaLnBrk="0" hangingPunct="0">
              <a:spcBef>
                <a:spcPts val="500"/>
              </a:spcBef>
              <a:spcAft>
                <a:spcPts val="500"/>
              </a:spcAft>
              <a:defRPr/>
            </a:pPr>
            <a:r>
              <a:rPr lang="en-US" altLang="zh-CN" sz="2000" b="0" kern="0" dirty="0">
                <a:solidFill>
                  <a:srgbClr val="000000"/>
                </a:solidFill>
                <a:latin typeface="Courier New"/>
                <a:ea typeface="微软雅黑" pitchFamily="34" charset="-122"/>
              </a:rPr>
              <a:t>//</a:t>
            </a:r>
            <a:r>
              <a:rPr lang="zh-CN" altLang="en-US" sz="2000" b="0" kern="0" dirty="0">
                <a:solidFill>
                  <a:srgbClr val="000000"/>
                </a:solidFill>
                <a:latin typeface="Courier New"/>
                <a:ea typeface="微软雅黑" pitchFamily="34" charset="-122"/>
              </a:rPr>
              <a:t>构建查找表</a:t>
            </a:r>
            <a:endParaRPr lang="en-US" altLang="zh-CN" sz="2000" b="0" kern="0" dirty="0">
              <a:solidFill>
                <a:srgbClr val="000000"/>
              </a:solidFill>
              <a:latin typeface="Courier New"/>
              <a:ea typeface="微软雅黑" pitchFamily="34" charset="-122"/>
            </a:endParaRPr>
          </a:p>
          <a:p>
            <a:pPr marL="342900" indent="-342900" eaLnBrk="0" hangingPunct="0">
              <a:spcBef>
                <a:spcPts val="500"/>
              </a:spcBef>
              <a:spcAft>
                <a:spcPts val="500"/>
              </a:spcAft>
              <a:defRPr/>
            </a:pPr>
            <a:r>
              <a:rPr lang="en-US" altLang="zh-CN" sz="2000" b="0" kern="0" dirty="0" err="1">
                <a:solidFill>
                  <a:srgbClr val="7F0055"/>
                </a:solidFill>
                <a:latin typeface="Courier New"/>
                <a:ea typeface="微软雅黑" pitchFamily="34" charset="-122"/>
              </a:rPr>
              <a:t>int</a:t>
            </a:r>
            <a:r>
              <a:rPr lang="en-US" altLang="zh-CN" sz="2000" b="0" kern="0" dirty="0">
                <a:solidFill>
                  <a:srgbClr val="000000"/>
                </a:solidFill>
                <a:latin typeface="Courier New"/>
                <a:ea typeface="微软雅黑" pitchFamily="34" charset="-122"/>
              </a:rPr>
              <a:t>[] days = </a:t>
            </a:r>
            <a:r>
              <a:rPr lang="en-US" altLang="zh-CN" sz="2000" b="0" kern="0" dirty="0">
                <a:solidFill>
                  <a:srgbClr val="7F0055"/>
                </a:solidFill>
                <a:latin typeface="Courier New"/>
                <a:ea typeface="微软雅黑" pitchFamily="34" charset="-122"/>
              </a:rPr>
              <a:t>new</a:t>
            </a:r>
            <a:r>
              <a:rPr lang="en-US" altLang="zh-CN" sz="2000" b="0" kern="0" dirty="0">
                <a:solidFill>
                  <a:srgbClr val="000000"/>
                </a:solidFill>
                <a:latin typeface="Courier New"/>
                <a:ea typeface="微软雅黑" pitchFamily="34" charset="-122"/>
              </a:rPr>
              <a:t> </a:t>
            </a:r>
            <a:r>
              <a:rPr lang="en-US" altLang="zh-CN" sz="2000" b="0" kern="0" dirty="0" err="1">
                <a:solidFill>
                  <a:srgbClr val="7F0055"/>
                </a:solidFill>
                <a:latin typeface="Courier New"/>
                <a:ea typeface="微软雅黑" pitchFamily="34" charset="-122"/>
              </a:rPr>
              <a:t>int</a:t>
            </a:r>
            <a:r>
              <a:rPr lang="en-US" altLang="zh-CN" sz="2000" b="0" kern="0" dirty="0">
                <a:solidFill>
                  <a:srgbClr val="000000"/>
                </a:solidFill>
                <a:latin typeface="Courier New"/>
                <a:ea typeface="微软雅黑" pitchFamily="34" charset="-122"/>
              </a:rPr>
              <a:t>[]{31,28,31,30,31,30,31,31,30,31,30,31};</a:t>
            </a:r>
          </a:p>
          <a:p>
            <a:pPr marL="342900" indent="-342900" eaLnBrk="0" hangingPunct="0">
              <a:spcBef>
                <a:spcPts val="500"/>
              </a:spcBef>
              <a:spcAft>
                <a:spcPts val="500"/>
              </a:spcAft>
              <a:defRPr/>
            </a:pPr>
            <a:r>
              <a:rPr lang="en-US" altLang="zh-CN" sz="2000" b="0" kern="0" dirty="0">
                <a:solidFill>
                  <a:srgbClr val="000000"/>
                </a:solidFill>
                <a:latin typeface="Courier New"/>
                <a:ea typeface="微软雅黑" pitchFamily="34" charset="-122"/>
              </a:rPr>
              <a:t>day = days[month-1];</a:t>
            </a:r>
          </a:p>
          <a:p>
            <a:pPr marL="342900" indent="-342900" eaLnBrk="0" hangingPunct="0">
              <a:spcBef>
                <a:spcPts val="500"/>
              </a:spcBef>
              <a:spcAft>
                <a:spcPts val="500"/>
              </a:spcAft>
              <a:buFontTx/>
              <a:buChar char="•"/>
              <a:defRPr/>
            </a:pPr>
            <a:endParaRPr lang="en-US" altLang="zh-CN" sz="2000" b="0" kern="0" dirty="0">
              <a:solidFill>
                <a:srgbClr val="000000"/>
              </a:solidFill>
              <a:latin typeface="Courier New"/>
              <a:ea typeface="微软雅黑" pitchFamily="34" charset="-122"/>
            </a:endParaRPr>
          </a:p>
          <a:p>
            <a:pPr marL="342900" indent="-342900" eaLnBrk="0" hangingPunct="0">
              <a:spcBef>
                <a:spcPts val="500"/>
              </a:spcBef>
              <a:spcAft>
                <a:spcPts val="500"/>
              </a:spcAft>
              <a:defRPr/>
            </a:pPr>
            <a:r>
              <a:rPr lang="en-US" altLang="zh-CN" sz="2000" b="0" kern="0" dirty="0">
                <a:solidFill>
                  <a:srgbClr val="000000"/>
                </a:solidFill>
                <a:latin typeface="Courier New"/>
                <a:ea typeface="微软雅黑" pitchFamily="34" charset="-122"/>
              </a:rPr>
              <a:t> </a:t>
            </a:r>
          </a:p>
          <a:p>
            <a:pPr marL="342900" indent="-342900" eaLnBrk="0" hangingPunct="0">
              <a:spcBef>
                <a:spcPts val="500"/>
              </a:spcBef>
              <a:spcAft>
                <a:spcPts val="500"/>
              </a:spcAft>
              <a:buFontTx/>
              <a:buChar char="•"/>
              <a:defRPr/>
            </a:pPr>
            <a:endParaRPr lang="zh-CN" altLang="en-US" sz="2000" kern="0" dirty="0">
              <a:solidFill>
                <a:srgbClr val="000000"/>
              </a:solidFill>
              <a:latin typeface="微软雅黑" pitchFamily="34" charset="-122"/>
              <a:ea typeface="微软雅黑" pitchFamily="34" charset="-122"/>
            </a:endParaRPr>
          </a:p>
        </p:txBody>
      </p:sp>
      <p:sp>
        <p:nvSpPr>
          <p:cNvPr id="5" name="TextBox 4"/>
          <p:cNvSpPr txBox="1"/>
          <p:nvPr/>
        </p:nvSpPr>
        <p:spPr>
          <a:xfrm>
            <a:off x="673100" y="3797300"/>
            <a:ext cx="7962900" cy="1798638"/>
          </a:xfrm>
          <a:prstGeom prst="rect">
            <a:avLst/>
          </a:prstGeom>
          <a:noFill/>
        </p:spPr>
        <p:txBody>
          <a:bodyPr>
            <a:spAutoFit/>
          </a:bodyPr>
          <a:lstStyle/>
          <a:p>
            <a:pPr marL="342900" indent="-342900" eaLnBrk="0" hangingPunct="0">
              <a:spcBef>
                <a:spcPts val="500"/>
              </a:spcBef>
              <a:spcAft>
                <a:spcPts val="500"/>
              </a:spcAft>
              <a:buFontTx/>
              <a:buChar char="•"/>
              <a:defRPr/>
            </a:pPr>
            <a:r>
              <a:rPr lang="zh-CN" altLang="en-US" b="0" kern="0" dirty="0">
                <a:solidFill>
                  <a:srgbClr val="000000"/>
                </a:solidFill>
                <a:latin typeface="Courier New"/>
                <a:ea typeface="微软雅黑" pitchFamily="34" charset="-122"/>
              </a:rPr>
              <a:t>考虑闰年？</a:t>
            </a:r>
            <a:endParaRPr lang="en-US" altLang="zh-CN" b="0" kern="0" dirty="0">
              <a:solidFill>
                <a:srgbClr val="000000"/>
              </a:solidFill>
              <a:latin typeface="Courier New"/>
              <a:ea typeface="微软雅黑" pitchFamily="34" charset="-122"/>
            </a:endParaRPr>
          </a:p>
          <a:p>
            <a:pPr marL="342900" indent="-342900" eaLnBrk="0" hangingPunct="0">
              <a:spcBef>
                <a:spcPts val="500"/>
              </a:spcBef>
              <a:spcAft>
                <a:spcPts val="500"/>
              </a:spcAft>
              <a:buFontTx/>
              <a:buChar char="•"/>
              <a:defRPr/>
            </a:pPr>
            <a:r>
              <a:rPr lang="zh-CN" altLang="en-US" b="0" kern="0" dirty="0">
                <a:solidFill>
                  <a:srgbClr val="000000"/>
                </a:solidFill>
                <a:latin typeface="Courier New"/>
                <a:ea typeface="微软雅黑" pitchFamily="34" charset="-122"/>
              </a:rPr>
              <a:t>如果数据不能直接作为键。比如：这么一个区间</a:t>
            </a:r>
            <a:endParaRPr lang="en-US" altLang="zh-CN" b="0" kern="0" dirty="0">
              <a:solidFill>
                <a:srgbClr val="000000"/>
              </a:solidFill>
              <a:latin typeface="Courier New"/>
              <a:ea typeface="微软雅黑" pitchFamily="34" charset="-122"/>
            </a:endParaRPr>
          </a:p>
          <a:p>
            <a:pPr marL="342900" indent="-342900" eaLnBrk="0" hangingPunct="0">
              <a:spcBef>
                <a:spcPts val="500"/>
              </a:spcBef>
              <a:spcAft>
                <a:spcPts val="500"/>
              </a:spcAft>
              <a:defRPr/>
            </a:pPr>
            <a:r>
              <a:rPr lang="en-US" altLang="zh-CN" b="0" kern="0" dirty="0">
                <a:solidFill>
                  <a:srgbClr val="000000"/>
                </a:solidFill>
                <a:latin typeface="Courier New"/>
                <a:ea typeface="微软雅黑" pitchFamily="34" charset="-122"/>
              </a:rPr>
              <a:t>[0,20),[20,40),[60,77),[77,+</a:t>
            </a:r>
            <a:r>
              <a:rPr lang="zh-CN" altLang="en-US" b="0" kern="0" dirty="0">
                <a:solidFill>
                  <a:srgbClr val="000000"/>
                </a:solidFill>
                <a:latin typeface="Courier New"/>
                <a:ea typeface="微软雅黑" pitchFamily="34" charset="-122"/>
              </a:rPr>
              <a:t>∞），怎么用表驱动法求每个区间对应的值？怎么处理？</a:t>
            </a:r>
            <a:endParaRPr lang="en-US" altLang="zh-CN" b="0" kern="0" dirty="0">
              <a:solidFill>
                <a:srgbClr val="000000"/>
              </a:solidFill>
              <a:latin typeface="Courier New"/>
              <a:ea typeface="微软雅黑" pitchFamily="34" charset="-122"/>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直接访问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5" name="内容占位符 1"/>
          <p:cNvSpPr txBox="1">
            <a:spLocks/>
          </p:cNvSpPr>
          <p:nvPr/>
        </p:nvSpPr>
        <p:spPr bwMode="auto">
          <a:xfrm>
            <a:off x="736600" y="1103313"/>
            <a:ext cx="7543800" cy="250348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pPr marL="342900" indent="-342900" eaLnBrk="0" hangingPunct="0">
              <a:spcBef>
                <a:spcPts val="500"/>
              </a:spcBef>
              <a:spcAft>
                <a:spcPts val="500"/>
              </a:spcAft>
              <a:defRPr/>
            </a:pPr>
            <a:r>
              <a:rPr lang="en-US" altLang="zh-CN" sz="2000" b="0" kern="0" dirty="0" err="1">
                <a:solidFill>
                  <a:srgbClr val="7F0055"/>
                </a:solidFill>
                <a:latin typeface="Courier New"/>
                <a:ea typeface="微软雅黑" pitchFamily="34" charset="-122"/>
              </a:rPr>
              <a:t>int</a:t>
            </a:r>
            <a:r>
              <a:rPr lang="en-US" altLang="zh-CN" sz="2000" b="0" kern="0" dirty="0">
                <a:solidFill>
                  <a:srgbClr val="000000"/>
                </a:solidFill>
                <a:latin typeface="Courier New"/>
                <a:ea typeface="微软雅黑" pitchFamily="34" charset="-122"/>
              </a:rPr>
              <a:t>[][] days= </a:t>
            </a:r>
            <a:r>
              <a:rPr lang="en-US" altLang="zh-CN" sz="2000" b="0" kern="0" dirty="0">
                <a:solidFill>
                  <a:srgbClr val="7F0055"/>
                </a:solidFill>
                <a:latin typeface="Courier New"/>
                <a:ea typeface="微软雅黑" pitchFamily="34" charset="-122"/>
              </a:rPr>
              <a:t>new</a:t>
            </a:r>
            <a:r>
              <a:rPr lang="en-US" altLang="zh-CN" sz="2000" b="0" kern="0" dirty="0">
                <a:solidFill>
                  <a:srgbClr val="000000"/>
                </a:solidFill>
                <a:latin typeface="Courier New"/>
                <a:ea typeface="微软雅黑" pitchFamily="34" charset="-122"/>
              </a:rPr>
              <a:t> </a:t>
            </a:r>
            <a:r>
              <a:rPr lang="en-US" altLang="zh-CN" sz="2000" b="0" kern="0" dirty="0" err="1">
                <a:solidFill>
                  <a:srgbClr val="7F0055"/>
                </a:solidFill>
                <a:latin typeface="Courier New"/>
                <a:ea typeface="微软雅黑" pitchFamily="34" charset="-122"/>
              </a:rPr>
              <a:t>int</a:t>
            </a:r>
            <a:r>
              <a:rPr lang="en-US" altLang="zh-CN" sz="2000" b="0" kern="0" dirty="0">
                <a:solidFill>
                  <a:srgbClr val="000000"/>
                </a:solidFill>
                <a:latin typeface="Courier New"/>
                <a:ea typeface="微软雅黑" pitchFamily="34" charset="-122"/>
              </a:rPr>
              <a:t>[][]{{31,28,31,30,31,30,31,31,30,31,30,31},{31,29,31,30,31,30,31,31,30,31,30,31}};</a:t>
            </a:r>
          </a:p>
          <a:p>
            <a:pPr marL="342900" indent="-342900" eaLnBrk="0" hangingPunct="0">
              <a:spcBef>
                <a:spcPts val="500"/>
              </a:spcBef>
              <a:spcAft>
                <a:spcPts val="500"/>
              </a:spcAft>
              <a:defRPr/>
            </a:pPr>
            <a:r>
              <a:rPr lang="en-US" altLang="zh-CN" sz="2000" b="0" kern="0" dirty="0">
                <a:solidFill>
                  <a:srgbClr val="000000"/>
                </a:solidFill>
                <a:latin typeface="Courier New"/>
                <a:ea typeface="微软雅黑" pitchFamily="34" charset="-122"/>
              </a:rPr>
              <a:t>day = days[</a:t>
            </a:r>
            <a:r>
              <a:rPr lang="en-US" altLang="zh-CN" sz="2000" b="0" kern="0" dirty="0" err="1">
                <a:solidFill>
                  <a:srgbClr val="000000"/>
                </a:solidFill>
                <a:latin typeface="Courier New"/>
                <a:ea typeface="微软雅黑" pitchFamily="34" charset="-122"/>
              </a:rPr>
              <a:t>leapYearIndex</a:t>
            </a:r>
            <a:r>
              <a:rPr lang="en-US" altLang="zh-CN" sz="2000" b="0" kern="0" dirty="0">
                <a:solidFill>
                  <a:srgbClr val="000000"/>
                </a:solidFill>
                <a:latin typeface="Courier New"/>
                <a:ea typeface="微软雅黑" pitchFamily="34" charset="-122"/>
              </a:rPr>
              <a:t>()][month-1];</a:t>
            </a:r>
          </a:p>
          <a:p>
            <a:pPr marL="457200" indent="-457200" eaLnBrk="0" hangingPunct="0">
              <a:spcBef>
                <a:spcPts val="500"/>
              </a:spcBef>
              <a:spcAft>
                <a:spcPts val="500"/>
              </a:spcAft>
              <a:defRPr/>
            </a:pPr>
            <a:r>
              <a:rPr lang="en-US" altLang="zh-CN" sz="2000" b="0" kern="0" dirty="0" err="1">
                <a:solidFill>
                  <a:srgbClr val="000000"/>
                </a:solidFill>
                <a:latin typeface="Courier New"/>
                <a:ea typeface="微软雅黑" pitchFamily="34" charset="-122"/>
              </a:rPr>
              <a:t>leapYearIndex</a:t>
            </a:r>
            <a:r>
              <a:rPr lang="en-US" altLang="zh-CN" sz="2000" b="0" kern="0" dirty="0">
                <a:solidFill>
                  <a:srgbClr val="000000"/>
                </a:solidFill>
                <a:latin typeface="Courier New"/>
                <a:ea typeface="微软雅黑" pitchFamily="34" charset="-122"/>
              </a:rPr>
              <a:t>() </a:t>
            </a:r>
            <a:r>
              <a:rPr lang="zh-CN" altLang="en-US" sz="2000" b="0" kern="0" dirty="0">
                <a:solidFill>
                  <a:srgbClr val="000000"/>
                </a:solidFill>
                <a:latin typeface="Courier New"/>
                <a:ea typeface="微软雅黑" pitchFamily="34" charset="-122"/>
              </a:rPr>
              <a:t>要么取</a:t>
            </a:r>
            <a:r>
              <a:rPr lang="en-US" altLang="zh-CN" sz="2000" b="0" kern="0" dirty="0">
                <a:solidFill>
                  <a:srgbClr val="000000"/>
                </a:solidFill>
                <a:latin typeface="Courier New"/>
                <a:ea typeface="微软雅黑" pitchFamily="34" charset="-122"/>
              </a:rPr>
              <a:t>0</a:t>
            </a:r>
            <a:r>
              <a:rPr lang="zh-CN" altLang="en-US" sz="2000" b="0" kern="0" dirty="0">
                <a:solidFill>
                  <a:srgbClr val="000000"/>
                </a:solidFill>
                <a:latin typeface="Courier New"/>
                <a:ea typeface="微软雅黑" pitchFamily="34" charset="-122"/>
              </a:rPr>
              <a:t>，要么取</a:t>
            </a:r>
            <a:r>
              <a:rPr lang="en-US" altLang="zh-CN" sz="2000" b="0" kern="0" dirty="0">
                <a:solidFill>
                  <a:srgbClr val="000000"/>
                </a:solidFill>
                <a:latin typeface="Courier New"/>
                <a:ea typeface="微软雅黑" pitchFamily="34" charset="-122"/>
              </a:rPr>
              <a:t>1.</a:t>
            </a:r>
          </a:p>
          <a:p>
            <a:pPr marL="558800" lvl="1" indent="-457200" eaLnBrk="0" hangingPunct="0">
              <a:spcBef>
                <a:spcPts val="500"/>
              </a:spcBef>
              <a:spcAft>
                <a:spcPts val="500"/>
              </a:spcAft>
              <a:buClr>
                <a:srgbClr val="990000"/>
              </a:buClr>
              <a:buFont typeface="Wingdings" pitchFamily="2" charset="2"/>
              <a:buNone/>
              <a:defRPr/>
            </a:pPr>
            <a:r>
              <a:rPr lang="en-US" altLang="zh-CN" sz="2000" b="0" kern="0" dirty="0">
                <a:solidFill>
                  <a:srgbClr val="000000"/>
                </a:solidFill>
                <a:latin typeface="Courier New"/>
                <a:ea typeface="宋体" pitchFamily="2" charset="-122"/>
              </a:rPr>
              <a:t>	</a:t>
            </a:r>
          </a:p>
          <a:p>
            <a:pPr marL="342900" indent="-342900" eaLnBrk="0" hangingPunct="0">
              <a:spcBef>
                <a:spcPts val="500"/>
              </a:spcBef>
              <a:spcAft>
                <a:spcPts val="500"/>
              </a:spcAft>
              <a:buFontTx/>
              <a:buChar char="•"/>
              <a:defRPr/>
            </a:pPr>
            <a:endParaRPr lang="en-US" altLang="zh-CN" sz="2000" b="0" kern="0" dirty="0">
              <a:solidFill>
                <a:srgbClr val="000000"/>
              </a:solidFill>
              <a:latin typeface="Courier New"/>
              <a:ea typeface="微软雅黑" pitchFamily="34" charset="-122"/>
            </a:endParaRPr>
          </a:p>
          <a:p>
            <a:pPr marL="342900" indent="-342900" eaLnBrk="0" hangingPunct="0">
              <a:spcBef>
                <a:spcPts val="500"/>
              </a:spcBef>
              <a:spcAft>
                <a:spcPts val="500"/>
              </a:spcAft>
              <a:buFontTx/>
              <a:buChar char="•"/>
              <a:defRPr/>
            </a:pPr>
            <a:endParaRPr lang="zh-CN" altLang="en-US" sz="2000" kern="0" dirty="0">
              <a:solidFill>
                <a:srgbClr val="000000"/>
              </a:solidFill>
              <a:latin typeface="微软雅黑" pitchFamily="34" charset="-122"/>
              <a:ea typeface="微软雅黑" pitchFamily="34" charset="-122"/>
            </a:endParaRPr>
          </a:p>
        </p:txBody>
      </p:sp>
      <p:sp>
        <p:nvSpPr>
          <p:cNvPr id="6" name="TextBox 5"/>
          <p:cNvSpPr txBox="1"/>
          <p:nvPr/>
        </p:nvSpPr>
        <p:spPr>
          <a:xfrm>
            <a:off x="774700" y="3937000"/>
            <a:ext cx="4800600" cy="2049463"/>
          </a:xfrm>
          <a:prstGeom prst="rect">
            <a:avLst/>
          </a:prstGeom>
        </p:spPr>
        <p:style>
          <a:lnRef idx="1">
            <a:schemeClr val="accent3"/>
          </a:lnRef>
          <a:fillRef idx="3">
            <a:schemeClr val="accent3"/>
          </a:fillRef>
          <a:effectRef idx="2">
            <a:schemeClr val="accent3"/>
          </a:effectRef>
          <a:fontRef idx="minor">
            <a:schemeClr val="lt1"/>
          </a:fontRef>
        </p:style>
        <p:txBody>
          <a:bodyPr wrap="none">
            <a:spAutoFit/>
          </a:bodyPr>
          <a:lstStyle/>
          <a:p>
            <a:pPr marL="457200" indent="-457200" eaLnBrk="0" hangingPunct="0">
              <a:spcBef>
                <a:spcPts val="500"/>
              </a:spcBef>
              <a:spcAft>
                <a:spcPts val="500"/>
              </a:spcAft>
              <a:buFontTx/>
              <a:buChar char="•"/>
              <a:defRPr/>
            </a:pPr>
            <a:r>
              <a:rPr lang="zh-CN" altLang="en-US" sz="2000" kern="0" dirty="0">
                <a:solidFill>
                  <a:srgbClr val="000000"/>
                </a:solidFill>
                <a:latin typeface="Courier New"/>
                <a:ea typeface="微软雅黑" pitchFamily="34" charset="-122"/>
              </a:rPr>
              <a:t>用 </a:t>
            </a:r>
            <a:r>
              <a:rPr lang="en-US" altLang="zh-CN" sz="2000" kern="0" dirty="0">
                <a:solidFill>
                  <a:srgbClr val="000000"/>
                </a:solidFill>
                <a:latin typeface="Courier New"/>
                <a:ea typeface="微软雅黑" pitchFamily="34" charset="-122"/>
              </a:rPr>
              <a:t>min()</a:t>
            </a:r>
            <a:r>
              <a:rPr lang="zh-CN" altLang="en-US" sz="2000" kern="0" dirty="0">
                <a:solidFill>
                  <a:srgbClr val="000000"/>
                </a:solidFill>
                <a:latin typeface="Courier New"/>
                <a:ea typeface="微软雅黑" pitchFamily="34" charset="-122"/>
              </a:rPr>
              <a:t>和</a:t>
            </a:r>
            <a:r>
              <a:rPr lang="en-US" altLang="zh-CN" sz="2000" kern="0" dirty="0">
                <a:solidFill>
                  <a:srgbClr val="000000"/>
                </a:solidFill>
                <a:latin typeface="Courier New"/>
                <a:ea typeface="微软雅黑" pitchFamily="34" charset="-122"/>
              </a:rPr>
              <a:t>max()</a:t>
            </a:r>
            <a:r>
              <a:rPr lang="zh-CN" altLang="en-US" sz="2000" kern="0" dirty="0">
                <a:solidFill>
                  <a:srgbClr val="000000"/>
                </a:solidFill>
                <a:latin typeface="Courier New"/>
                <a:ea typeface="微软雅黑" pitchFamily="34" charset="-122"/>
              </a:rPr>
              <a:t>方法做转换。</a:t>
            </a:r>
            <a:endParaRPr lang="en-US" altLang="zh-CN" sz="2000" kern="0" dirty="0">
              <a:solidFill>
                <a:srgbClr val="000000"/>
              </a:solidFill>
              <a:latin typeface="Courier New"/>
              <a:ea typeface="微软雅黑" pitchFamily="34" charset="-122"/>
            </a:endParaRPr>
          </a:p>
          <a:p>
            <a:pPr marL="558800" lvl="1" indent="-457200" eaLnBrk="0" hangingPunct="0">
              <a:spcBef>
                <a:spcPts val="500"/>
              </a:spcBef>
              <a:spcAft>
                <a:spcPts val="500"/>
              </a:spcAft>
              <a:buClr>
                <a:srgbClr val="990000"/>
              </a:buClr>
              <a:buFont typeface="Wingdings" pitchFamily="2" charset="2"/>
              <a:buNone/>
              <a:defRPr/>
            </a:pPr>
            <a:r>
              <a:rPr lang="en-US" altLang="zh-CN" sz="2000" b="0" kern="0" dirty="0">
                <a:solidFill>
                  <a:srgbClr val="000000"/>
                </a:solidFill>
                <a:latin typeface="Courier New"/>
                <a:ea typeface="宋体" pitchFamily="2" charset="-122"/>
              </a:rPr>
              <a:t>	</a:t>
            </a:r>
            <a:r>
              <a:rPr lang="zh-CN" altLang="en-US" sz="2000" b="0" kern="0" dirty="0">
                <a:solidFill>
                  <a:srgbClr val="000000"/>
                </a:solidFill>
                <a:latin typeface="Courier New"/>
                <a:ea typeface="宋体" pitchFamily="2" charset="-122"/>
              </a:rPr>
              <a:t>如：</a:t>
            </a:r>
            <a:endParaRPr lang="en-US" altLang="zh-CN" sz="2000" b="0" kern="0" dirty="0">
              <a:solidFill>
                <a:srgbClr val="000000"/>
              </a:solidFill>
              <a:latin typeface="Courier New"/>
              <a:ea typeface="宋体" pitchFamily="2" charset="-122"/>
            </a:endParaRPr>
          </a:p>
          <a:p>
            <a:pPr marL="457200" indent="-457200" eaLnBrk="0" hangingPunct="0">
              <a:spcBef>
                <a:spcPts val="500"/>
              </a:spcBef>
              <a:spcAft>
                <a:spcPts val="500"/>
              </a:spcAft>
              <a:defRPr/>
            </a:pPr>
            <a:r>
              <a:rPr lang="en-US" altLang="zh-CN" sz="2000" b="0" kern="0" dirty="0">
                <a:solidFill>
                  <a:srgbClr val="000000"/>
                </a:solidFill>
                <a:latin typeface="Courier New"/>
                <a:ea typeface="微软雅黑" pitchFamily="34" charset="-122"/>
              </a:rPr>
              <a:t>			max(min(40,x),20) </a:t>
            </a:r>
          </a:p>
          <a:p>
            <a:pPr marL="457200" indent="-457200" eaLnBrk="0" hangingPunct="0">
              <a:spcBef>
                <a:spcPts val="500"/>
              </a:spcBef>
              <a:spcAft>
                <a:spcPts val="500"/>
              </a:spcAft>
              <a:defRPr/>
            </a:pPr>
            <a:r>
              <a:rPr lang="en-US" altLang="zh-CN" sz="2000" b="0" kern="0" dirty="0">
                <a:solidFill>
                  <a:srgbClr val="000000"/>
                </a:solidFill>
                <a:latin typeface="Courier New"/>
                <a:ea typeface="微软雅黑" pitchFamily="34" charset="-122"/>
              </a:rPr>
              <a:t>	</a:t>
            </a:r>
            <a:r>
              <a:rPr lang="zh-CN" altLang="en-US" sz="2000" b="0" kern="0" dirty="0">
                <a:solidFill>
                  <a:srgbClr val="000000"/>
                </a:solidFill>
                <a:latin typeface="Courier New"/>
                <a:ea typeface="微软雅黑" pitchFamily="34" charset="-122"/>
              </a:rPr>
              <a:t>来生成一个位于</a:t>
            </a:r>
            <a:r>
              <a:rPr lang="en-US" altLang="zh-CN" sz="2000" b="0" kern="0" dirty="0">
                <a:solidFill>
                  <a:srgbClr val="000000"/>
                </a:solidFill>
                <a:latin typeface="Courier New"/>
                <a:ea typeface="微软雅黑" pitchFamily="34" charset="-122"/>
              </a:rPr>
              <a:t>20</a:t>
            </a:r>
            <a:r>
              <a:rPr lang="zh-CN" altLang="en-US" sz="2000" b="0" kern="0" dirty="0">
                <a:solidFill>
                  <a:srgbClr val="000000"/>
                </a:solidFill>
                <a:latin typeface="Courier New"/>
                <a:ea typeface="微软雅黑" pitchFamily="34" charset="-122"/>
              </a:rPr>
              <a:t>到</a:t>
            </a:r>
            <a:r>
              <a:rPr lang="en-US" altLang="zh-CN" sz="2000" b="0" kern="0" dirty="0">
                <a:solidFill>
                  <a:srgbClr val="000000"/>
                </a:solidFill>
                <a:latin typeface="Courier New"/>
                <a:ea typeface="微软雅黑" pitchFamily="34" charset="-122"/>
              </a:rPr>
              <a:t>40 </a:t>
            </a:r>
            <a:r>
              <a:rPr lang="zh-CN" altLang="en-US" sz="2000" b="0" kern="0" dirty="0">
                <a:solidFill>
                  <a:srgbClr val="000000"/>
                </a:solidFill>
                <a:latin typeface="Courier New"/>
                <a:ea typeface="微软雅黑" pitchFamily="34" charset="-122"/>
              </a:rPr>
              <a:t>的表键值。</a:t>
            </a:r>
            <a:endParaRPr lang="en-US" altLang="zh-CN" sz="2000" b="0" kern="0" dirty="0">
              <a:solidFill>
                <a:srgbClr val="000000"/>
              </a:solidFill>
              <a:latin typeface="Courier New"/>
              <a:ea typeface="微软雅黑" pitchFamily="34" charset="-122"/>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索引访问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6" name="内容占位符 1"/>
          <p:cNvSpPr txBox="1">
            <a:spLocks/>
          </p:cNvSpPr>
          <p:nvPr/>
        </p:nvSpPr>
        <p:spPr bwMode="auto">
          <a:xfrm>
            <a:off x="444500" y="762000"/>
            <a:ext cx="8001000" cy="57023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pPr marL="342900" indent="-342900">
              <a:buFont typeface="+mj-ea"/>
              <a:buAutoNum type="circleNumDbPlain" startAt="2"/>
              <a:defRPr/>
            </a:pPr>
            <a:r>
              <a:rPr lang="en-US" altLang="zh-CN" b="0" dirty="0">
                <a:solidFill>
                  <a:srgbClr val="000000"/>
                </a:solidFill>
              </a:rPr>
              <a:t>com.jiuqi.report.dataentry.common.celleditor.BDControlCreatorFactories</a:t>
            </a:r>
            <a:endParaRPr lang="en-US" b="0" dirty="0">
              <a:solidFill>
                <a:srgbClr val="000000"/>
              </a:solidFill>
            </a:endParaRPr>
          </a:p>
          <a:p>
            <a:pPr marL="342900" indent="-342900" eaLnBrk="0" hangingPunct="0">
              <a:spcBef>
                <a:spcPts val="500"/>
              </a:spcBef>
              <a:spcAft>
                <a:spcPts val="500"/>
              </a:spcAft>
              <a:defRPr/>
            </a:pPr>
            <a:endParaRPr lang="en-US" altLang="zh-CN" sz="1200" kern="0" dirty="0">
              <a:solidFill>
                <a:srgbClr val="3F5FBF"/>
              </a:solidFill>
              <a:latin typeface="Courier New"/>
              <a:ea typeface="微软雅黑" pitchFamily="34" charset="-122"/>
            </a:endParaRPr>
          </a:p>
          <a:p>
            <a:pPr marL="342900" indent="-342900" eaLnBrk="0" hangingPunct="0">
              <a:spcBef>
                <a:spcPts val="500"/>
              </a:spcBef>
              <a:spcAft>
                <a:spcPts val="500"/>
              </a:spcAft>
              <a:defRPr/>
            </a:pPr>
            <a:r>
              <a:rPr lang="en-US" altLang="zh-CN" sz="1200" kern="0" dirty="0">
                <a:solidFill>
                  <a:srgbClr val="3F5FBF"/>
                </a:solidFill>
                <a:latin typeface="Courier New"/>
                <a:ea typeface="微软雅黑" pitchFamily="34" charset="-122"/>
              </a:rPr>
              <a:t>/**</a:t>
            </a:r>
            <a:r>
              <a:rPr lang="zh-CN" altLang="en-US" sz="1200" kern="0" dirty="0">
                <a:solidFill>
                  <a:srgbClr val="3F5FBF"/>
                </a:solidFill>
                <a:latin typeface="Courier New"/>
                <a:ea typeface="微软雅黑" pitchFamily="34" charset="-122"/>
              </a:rPr>
              <a:t> 控件构造器集合 *</a:t>
            </a:r>
            <a:r>
              <a:rPr lang="en-US" altLang="zh-CN" sz="1200" kern="0" dirty="0">
                <a:solidFill>
                  <a:srgbClr val="3F5FBF"/>
                </a:solidFill>
                <a:latin typeface="Courier New"/>
                <a:ea typeface="微软雅黑" pitchFamily="34" charset="-122"/>
              </a:rPr>
              <a:t>/</a:t>
            </a:r>
          </a:p>
          <a:p>
            <a:pPr marL="342900" indent="-342900" eaLnBrk="0" hangingPunct="0">
              <a:spcBef>
                <a:spcPts val="500"/>
              </a:spcBef>
              <a:spcAft>
                <a:spcPts val="500"/>
              </a:spcAft>
              <a:defRPr/>
            </a:pPr>
            <a:r>
              <a:rPr lang="en-US" altLang="zh-CN" sz="1200" kern="0" dirty="0">
                <a:solidFill>
                  <a:srgbClr val="7F0055"/>
                </a:solidFill>
                <a:latin typeface="Courier New"/>
                <a:ea typeface="微软雅黑" pitchFamily="34" charset="-122"/>
              </a:rPr>
              <a:t>private</a:t>
            </a:r>
            <a:r>
              <a:rPr lang="en-US" altLang="zh-CN" sz="1200" kern="0" dirty="0">
                <a:solidFill>
                  <a:srgbClr val="000000"/>
                </a:solidFill>
                <a:latin typeface="Courier New"/>
                <a:ea typeface="微软雅黑" pitchFamily="34" charset="-122"/>
              </a:rPr>
              <a:t> </a:t>
            </a:r>
            <a:r>
              <a:rPr lang="en-US" altLang="zh-CN" sz="1200" kern="0" dirty="0">
                <a:solidFill>
                  <a:srgbClr val="7F0055"/>
                </a:solidFill>
                <a:latin typeface="Courier New"/>
                <a:ea typeface="微软雅黑" pitchFamily="34" charset="-122"/>
              </a:rPr>
              <a:t>static</a:t>
            </a:r>
            <a:r>
              <a:rPr lang="en-US" altLang="zh-CN" sz="1200" kern="0" dirty="0">
                <a:solidFill>
                  <a:srgbClr val="000000"/>
                </a:solidFill>
                <a:latin typeface="Courier New"/>
                <a:ea typeface="微软雅黑" pitchFamily="34" charset="-122"/>
              </a:rPr>
              <a:t> Map&lt;Integer, </a:t>
            </a:r>
            <a:r>
              <a:rPr lang="en-US" altLang="zh-CN" sz="1200" kern="0" dirty="0" err="1">
                <a:solidFill>
                  <a:srgbClr val="000000"/>
                </a:solidFill>
                <a:latin typeface="Courier New"/>
                <a:ea typeface="微软雅黑" pitchFamily="34" charset="-122"/>
              </a:rPr>
              <a:t>IBDCellEditorCreator</a:t>
            </a:r>
            <a:r>
              <a:rPr lang="en-US" altLang="zh-CN" sz="1200" kern="0" dirty="0">
                <a:solidFill>
                  <a:srgbClr val="000000"/>
                </a:solidFill>
                <a:latin typeface="Courier New"/>
                <a:ea typeface="微软雅黑" pitchFamily="34" charset="-122"/>
              </a:rPr>
              <a:t>&gt; </a:t>
            </a:r>
            <a:r>
              <a:rPr lang="en-US" altLang="zh-CN" sz="1200" i="1" kern="0" dirty="0" err="1">
                <a:solidFill>
                  <a:srgbClr val="0000C0"/>
                </a:solidFill>
                <a:latin typeface="Courier New"/>
                <a:ea typeface="微软雅黑" pitchFamily="34" charset="-122"/>
              </a:rPr>
              <a:t>baseDataControl</a:t>
            </a:r>
            <a:r>
              <a:rPr lang="en-US" altLang="zh-CN" sz="1200" i="1" kern="0" dirty="0">
                <a:solidFill>
                  <a:srgbClr val="000000"/>
                </a:solidFill>
                <a:latin typeface="Courier New"/>
                <a:ea typeface="微软雅黑" pitchFamily="34" charset="-122"/>
              </a:rPr>
              <a:t> = </a:t>
            </a:r>
            <a:r>
              <a:rPr lang="en-US" altLang="zh-CN" sz="1200" i="1" kern="0" dirty="0">
                <a:solidFill>
                  <a:srgbClr val="7F0055"/>
                </a:solidFill>
                <a:latin typeface="Courier New"/>
                <a:ea typeface="微软雅黑" pitchFamily="34" charset="-122"/>
              </a:rPr>
              <a:t>new</a:t>
            </a:r>
            <a:r>
              <a:rPr lang="en-US" altLang="zh-CN" sz="1200" i="1" kern="0" dirty="0">
                <a:solidFill>
                  <a:srgbClr val="000000"/>
                </a:solidFill>
                <a:latin typeface="Courier New"/>
                <a:ea typeface="微软雅黑" pitchFamily="34" charset="-122"/>
              </a:rPr>
              <a:t> </a:t>
            </a:r>
            <a:r>
              <a:rPr lang="en-US" altLang="zh-CN" sz="1200" i="1" kern="0" dirty="0" err="1">
                <a:solidFill>
                  <a:srgbClr val="000000"/>
                </a:solidFill>
                <a:latin typeface="Courier New"/>
                <a:ea typeface="微软雅黑" pitchFamily="34" charset="-122"/>
              </a:rPr>
              <a:t>HashMap</a:t>
            </a:r>
            <a:r>
              <a:rPr lang="en-US" altLang="zh-CN" sz="1200" i="1" kern="0" dirty="0">
                <a:solidFill>
                  <a:srgbClr val="000000"/>
                </a:solidFill>
                <a:latin typeface="Courier New"/>
                <a:ea typeface="微软雅黑" pitchFamily="34" charset="-122"/>
              </a:rPr>
              <a:t>&lt;Integer, </a:t>
            </a:r>
            <a:r>
              <a:rPr lang="en-US" altLang="zh-CN" sz="1200" i="1" kern="0" dirty="0" err="1">
                <a:solidFill>
                  <a:srgbClr val="000000"/>
                </a:solidFill>
                <a:latin typeface="Courier New"/>
                <a:ea typeface="微软雅黑" pitchFamily="34" charset="-122"/>
              </a:rPr>
              <a:t>IBDCellEditorCreator</a:t>
            </a:r>
            <a:r>
              <a:rPr lang="en-US" altLang="zh-CN" sz="1200" i="1" kern="0" dirty="0">
                <a:solidFill>
                  <a:srgbClr val="000000"/>
                </a:solidFill>
                <a:latin typeface="Courier New"/>
                <a:ea typeface="微软雅黑" pitchFamily="34" charset="-122"/>
              </a:rPr>
              <a:t>&gt;(6);</a:t>
            </a:r>
          </a:p>
          <a:p>
            <a:pPr marL="342900" indent="-342900" eaLnBrk="0" hangingPunct="0">
              <a:spcBef>
                <a:spcPts val="500"/>
              </a:spcBef>
              <a:spcAft>
                <a:spcPts val="500"/>
              </a:spcAft>
              <a:defRPr/>
            </a:pPr>
            <a:r>
              <a:rPr lang="en-US" altLang="zh-CN" sz="1200" dirty="0">
                <a:solidFill>
                  <a:srgbClr val="3F7F5F"/>
                </a:solidFill>
                <a:latin typeface="Courier New"/>
              </a:rPr>
              <a:t>//</a:t>
            </a:r>
            <a:r>
              <a:rPr lang="zh-CN" altLang="en-US" sz="1200" dirty="0">
                <a:solidFill>
                  <a:srgbClr val="3F7F5F"/>
                </a:solidFill>
                <a:latin typeface="Courier New"/>
              </a:rPr>
              <a:t>将控件构造器存到哈希表中</a:t>
            </a:r>
            <a:endParaRPr lang="en-US" altLang="zh-CN" sz="1200" dirty="0">
              <a:solidFill>
                <a:srgbClr val="3F7F5F"/>
              </a:solidFill>
              <a:latin typeface="Courier New"/>
            </a:endParaRPr>
          </a:p>
          <a:p>
            <a:pPr marL="342900" indent="-342900" eaLnBrk="0" hangingPunct="0">
              <a:spcBef>
                <a:spcPts val="500"/>
              </a:spcBef>
              <a:spcAft>
                <a:spcPts val="500"/>
              </a:spcAft>
              <a:defRPr/>
            </a:pPr>
            <a:r>
              <a:rPr lang="en-US" altLang="zh-CN" sz="1200" kern="0" dirty="0">
                <a:solidFill>
                  <a:srgbClr val="7F0055"/>
                </a:solidFill>
                <a:latin typeface="Courier New"/>
                <a:ea typeface="微软雅黑" pitchFamily="34" charset="-122"/>
              </a:rPr>
              <a:t>static</a:t>
            </a:r>
            <a:r>
              <a:rPr lang="en-US" altLang="zh-CN" sz="1200" kern="0" dirty="0">
                <a:solidFill>
                  <a:srgbClr val="000000"/>
                </a:solidFill>
                <a:latin typeface="Courier New"/>
                <a:ea typeface="微软雅黑" pitchFamily="34" charset="-122"/>
              </a:rPr>
              <a:t> {</a:t>
            </a:r>
          </a:p>
          <a:p>
            <a:pPr marL="444500" lvl="1" indent="-265113" eaLnBrk="0" hangingPunct="0">
              <a:spcBef>
                <a:spcPts val="500"/>
              </a:spcBef>
              <a:spcAft>
                <a:spcPts val="500"/>
              </a:spcAft>
              <a:buClr>
                <a:srgbClr val="990000"/>
              </a:buClr>
              <a:buFont typeface="Wingdings" pitchFamily="2" charset="2"/>
              <a:buNone/>
              <a:defRPr/>
            </a:pPr>
            <a:r>
              <a:rPr lang="en-US" altLang="zh-CN" sz="1200" b="0" kern="0" dirty="0" err="1">
                <a:solidFill>
                  <a:srgbClr val="000000"/>
                </a:solidFill>
                <a:latin typeface="Courier New"/>
                <a:ea typeface="宋体" pitchFamily="2" charset="-122"/>
              </a:rPr>
              <a:t>IBDCellEditorCreator</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popupTree</a:t>
            </a:r>
            <a:r>
              <a:rPr lang="en-US" altLang="zh-CN" sz="1200" b="0" kern="0" dirty="0">
                <a:solidFill>
                  <a:srgbClr val="000000"/>
                </a:solidFill>
                <a:latin typeface="Courier New"/>
                <a:ea typeface="宋体" pitchFamily="2" charset="-122"/>
              </a:rPr>
              <a:t> = </a:t>
            </a:r>
            <a:r>
              <a:rPr lang="en-US" altLang="zh-CN" sz="1200" b="0" kern="0" dirty="0">
                <a:solidFill>
                  <a:srgbClr val="7F0055"/>
                </a:solidFill>
                <a:latin typeface="Courier New"/>
                <a:ea typeface="宋体" pitchFamily="2" charset="-122"/>
              </a:rPr>
              <a:t>new</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PopupTreeCreators</a:t>
            </a:r>
            <a:r>
              <a:rPr lang="en-US" altLang="zh-CN" sz="1200" b="0"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kern="0" dirty="0" err="1">
                <a:solidFill>
                  <a:srgbClr val="000000"/>
                </a:solidFill>
                <a:latin typeface="Courier New"/>
                <a:ea typeface="宋体" pitchFamily="2" charset="-122"/>
              </a:rPr>
              <a:t>IBDCellEditorCreator</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popupList</a:t>
            </a:r>
            <a:r>
              <a:rPr lang="en-US" altLang="zh-CN" sz="1200" b="0" kern="0" dirty="0">
                <a:solidFill>
                  <a:srgbClr val="000000"/>
                </a:solidFill>
                <a:latin typeface="Courier New"/>
                <a:ea typeface="宋体" pitchFamily="2" charset="-122"/>
              </a:rPr>
              <a:t> = </a:t>
            </a:r>
            <a:r>
              <a:rPr lang="en-US" altLang="zh-CN" sz="1200" b="0" kern="0" dirty="0">
                <a:solidFill>
                  <a:srgbClr val="7F0055"/>
                </a:solidFill>
                <a:latin typeface="Courier New"/>
                <a:ea typeface="宋体" pitchFamily="2" charset="-122"/>
              </a:rPr>
              <a:t>new</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PopupListCreators</a:t>
            </a:r>
            <a:r>
              <a:rPr lang="en-US" altLang="zh-CN" sz="1200" b="0"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kern="0" dirty="0" err="1">
                <a:solidFill>
                  <a:srgbClr val="000000"/>
                </a:solidFill>
                <a:latin typeface="Courier New"/>
                <a:ea typeface="宋体" pitchFamily="2" charset="-122"/>
              </a:rPr>
              <a:t>IBDCellEditorCreator</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dropdownTree</a:t>
            </a:r>
            <a:r>
              <a:rPr lang="en-US" altLang="zh-CN" sz="1200" b="0" kern="0" dirty="0">
                <a:solidFill>
                  <a:srgbClr val="000000"/>
                </a:solidFill>
                <a:latin typeface="Courier New"/>
                <a:ea typeface="宋体" pitchFamily="2" charset="-122"/>
              </a:rPr>
              <a:t> = </a:t>
            </a:r>
            <a:r>
              <a:rPr lang="en-US" altLang="zh-CN" sz="1200" b="0" kern="0" dirty="0">
                <a:solidFill>
                  <a:srgbClr val="7F0055"/>
                </a:solidFill>
                <a:latin typeface="Courier New"/>
                <a:ea typeface="宋体" pitchFamily="2" charset="-122"/>
              </a:rPr>
              <a:t>new</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DropdownTreeCreators</a:t>
            </a:r>
            <a:r>
              <a:rPr lang="en-US" altLang="zh-CN" sz="1200" b="0"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kern="0" dirty="0" err="1">
                <a:solidFill>
                  <a:srgbClr val="000000"/>
                </a:solidFill>
                <a:latin typeface="Courier New"/>
                <a:ea typeface="宋体" pitchFamily="2" charset="-122"/>
              </a:rPr>
              <a:t>IBDCellEditorCreator</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dropdownList</a:t>
            </a:r>
            <a:r>
              <a:rPr lang="en-US" altLang="zh-CN" sz="1200" b="0" kern="0" dirty="0">
                <a:solidFill>
                  <a:srgbClr val="000000"/>
                </a:solidFill>
                <a:latin typeface="Courier New"/>
                <a:ea typeface="宋体" pitchFamily="2" charset="-122"/>
              </a:rPr>
              <a:t> = </a:t>
            </a:r>
            <a:r>
              <a:rPr lang="en-US" altLang="zh-CN" sz="1200" b="0" kern="0" dirty="0">
                <a:solidFill>
                  <a:srgbClr val="7F0055"/>
                </a:solidFill>
                <a:latin typeface="Courier New"/>
                <a:ea typeface="宋体" pitchFamily="2" charset="-122"/>
              </a:rPr>
              <a:t>new</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DropdownListCreators</a:t>
            </a:r>
            <a:r>
              <a:rPr lang="en-US" altLang="zh-CN" sz="1200" b="0"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kern="0" dirty="0" err="1">
                <a:solidFill>
                  <a:srgbClr val="000000"/>
                </a:solidFill>
                <a:latin typeface="Courier New"/>
                <a:ea typeface="宋体" pitchFamily="2" charset="-122"/>
              </a:rPr>
              <a:t>IBDCellEditorCreator</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customControl</a:t>
            </a:r>
            <a:r>
              <a:rPr lang="en-US" altLang="zh-CN" sz="1200" b="0" kern="0" dirty="0">
                <a:solidFill>
                  <a:srgbClr val="000000"/>
                </a:solidFill>
                <a:latin typeface="Courier New"/>
                <a:ea typeface="宋体" pitchFamily="2" charset="-122"/>
              </a:rPr>
              <a:t> = </a:t>
            </a:r>
            <a:r>
              <a:rPr lang="en-US" altLang="zh-CN" sz="1200" b="0" kern="0" dirty="0">
                <a:solidFill>
                  <a:srgbClr val="7F0055"/>
                </a:solidFill>
                <a:latin typeface="Courier New"/>
                <a:ea typeface="宋体" pitchFamily="2" charset="-122"/>
              </a:rPr>
              <a:t>new</a:t>
            </a:r>
            <a:r>
              <a:rPr lang="en-US" altLang="zh-CN" sz="1200" b="0" kern="0" dirty="0">
                <a:solidFill>
                  <a:srgbClr val="000000"/>
                </a:solidFill>
                <a:latin typeface="Courier New"/>
                <a:ea typeface="宋体" pitchFamily="2" charset="-122"/>
              </a:rPr>
              <a:t> </a:t>
            </a:r>
            <a:r>
              <a:rPr lang="en-US" altLang="zh-CN" sz="1200" b="0" kern="0" dirty="0" err="1">
                <a:solidFill>
                  <a:srgbClr val="000000"/>
                </a:solidFill>
                <a:latin typeface="Courier New"/>
                <a:ea typeface="宋体" pitchFamily="2" charset="-122"/>
              </a:rPr>
              <a:t>CustomControlCreators</a:t>
            </a:r>
            <a:r>
              <a:rPr lang="en-US" altLang="zh-CN" sz="1200" b="0"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endParaRPr lang="zh-CN" altLang="en-US" sz="1200" b="0" kern="0" dirty="0">
              <a:solidFill>
                <a:srgbClr val="000000"/>
              </a:solidFill>
              <a:latin typeface="Courier New"/>
              <a:ea typeface="宋体" pitchFamily="2" charset="-122"/>
            </a:endParaRPr>
          </a:p>
          <a:p>
            <a:pPr marL="444500" lvl="1" indent="-265113" eaLnBrk="0" hangingPunct="0">
              <a:spcBef>
                <a:spcPts val="500"/>
              </a:spcBef>
              <a:spcAft>
                <a:spcPts val="500"/>
              </a:spcAft>
              <a:buClr>
                <a:srgbClr val="990000"/>
              </a:buClr>
              <a:buFont typeface="Wingdings" pitchFamily="2" charset="2"/>
              <a:buNone/>
              <a:defRPr/>
            </a:pPr>
            <a:r>
              <a:rPr lang="en-US" altLang="zh-CN" sz="1200" b="0" i="1" kern="0" dirty="0" err="1">
                <a:solidFill>
                  <a:srgbClr val="0000C0"/>
                </a:solidFill>
                <a:latin typeface="Courier New"/>
                <a:ea typeface="宋体" pitchFamily="2" charset="-122"/>
              </a:rPr>
              <a:t>baseDataControl</a:t>
            </a:r>
            <a:r>
              <a:rPr lang="en-US" altLang="zh-CN" sz="1200" b="0" i="1" kern="0" dirty="0" err="1">
                <a:solidFill>
                  <a:srgbClr val="000000"/>
                </a:solidFill>
                <a:latin typeface="Courier New"/>
                <a:ea typeface="宋体" pitchFamily="2" charset="-122"/>
              </a:rPr>
              <a:t>.put</a:t>
            </a:r>
            <a:r>
              <a:rPr lang="en-US" altLang="zh-CN" sz="1200" b="0" i="1" kern="0" dirty="0">
                <a:solidFill>
                  <a:srgbClr val="000000"/>
                </a:solidFill>
                <a:latin typeface="Courier New"/>
                <a:ea typeface="宋体" pitchFamily="2" charset="-122"/>
              </a:rPr>
              <a:t>(</a:t>
            </a:r>
            <a:r>
              <a:rPr lang="en-US" altLang="zh-CN" sz="1200" b="0" i="1" kern="0" dirty="0" err="1">
                <a:solidFill>
                  <a:srgbClr val="000000"/>
                </a:solidFill>
                <a:latin typeface="Courier New"/>
                <a:ea typeface="宋体" pitchFamily="2" charset="-122"/>
              </a:rPr>
              <a:t>popupTree.getType</a:t>
            </a:r>
            <a:r>
              <a:rPr lang="en-US" altLang="zh-CN" sz="1200" b="0" i="1" kern="0" dirty="0">
                <a:solidFill>
                  <a:srgbClr val="000000"/>
                </a:solidFill>
                <a:latin typeface="Courier New"/>
                <a:ea typeface="宋体" pitchFamily="2" charset="-122"/>
              </a:rPr>
              <a:t>(), </a:t>
            </a:r>
            <a:r>
              <a:rPr lang="en-US" altLang="zh-CN" sz="1200" b="0" i="1" kern="0" dirty="0" err="1">
                <a:solidFill>
                  <a:srgbClr val="000000"/>
                </a:solidFill>
                <a:latin typeface="Courier New"/>
                <a:ea typeface="宋体" pitchFamily="2" charset="-122"/>
              </a:rPr>
              <a:t>popupTree</a:t>
            </a:r>
            <a:r>
              <a:rPr lang="en-US" altLang="zh-CN" sz="1200" b="0" i="1"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i="1" kern="0" dirty="0" err="1">
                <a:solidFill>
                  <a:srgbClr val="0000C0"/>
                </a:solidFill>
                <a:latin typeface="Courier New"/>
                <a:ea typeface="宋体" pitchFamily="2" charset="-122"/>
              </a:rPr>
              <a:t>baseDataControl</a:t>
            </a:r>
            <a:r>
              <a:rPr lang="en-US" altLang="zh-CN" sz="1200" b="0" i="1" kern="0" dirty="0" err="1">
                <a:solidFill>
                  <a:srgbClr val="000000"/>
                </a:solidFill>
                <a:latin typeface="Courier New"/>
                <a:ea typeface="宋体" pitchFamily="2" charset="-122"/>
              </a:rPr>
              <a:t>.put</a:t>
            </a:r>
            <a:r>
              <a:rPr lang="en-US" altLang="zh-CN" sz="1200" b="0" i="1" kern="0" dirty="0">
                <a:solidFill>
                  <a:srgbClr val="000000"/>
                </a:solidFill>
                <a:latin typeface="Courier New"/>
                <a:ea typeface="宋体" pitchFamily="2" charset="-122"/>
              </a:rPr>
              <a:t>(</a:t>
            </a:r>
            <a:r>
              <a:rPr lang="en-US" altLang="zh-CN" sz="1200" b="0" i="1" kern="0" dirty="0" err="1">
                <a:solidFill>
                  <a:srgbClr val="000000"/>
                </a:solidFill>
                <a:latin typeface="Courier New"/>
                <a:ea typeface="宋体" pitchFamily="2" charset="-122"/>
              </a:rPr>
              <a:t>popupList.getType</a:t>
            </a:r>
            <a:r>
              <a:rPr lang="en-US" altLang="zh-CN" sz="1200" b="0" i="1" kern="0" dirty="0">
                <a:solidFill>
                  <a:srgbClr val="000000"/>
                </a:solidFill>
                <a:latin typeface="Courier New"/>
                <a:ea typeface="宋体" pitchFamily="2" charset="-122"/>
              </a:rPr>
              <a:t>(), </a:t>
            </a:r>
            <a:r>
              <a:rPr lang="en-US" altLang="zh-CN" sz="1200" b="0" i="1" kern="0" dirty="0" err="1">
                <a:solidFill>
                  <a:srgbClr val="000000"/>
                </a:solidFill>
                <a:latin typeface="Courier New"/>
                <a:ea typeface="宋体" pitchFamily="2" charset="-122"/>
              </a:rPr>
              <a:t>popupList</a:t>
            </a:r>
            <a:r>
              <a:rPr lang="en-US" altLang="zh-CN" sz="1200" b="0" i="1"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i="1" kern="0" dirty="0" err="1">
                <a:solidFill>
                  <a:srgbClr val="0000C0"/>
                </a:solidFill>
                <a:latin typeface="Courier New"/>
                <a:ea typeface="宋体" pitchFamily="2" charset="-122"/>
              </a:rPr>
              <a:t>baseDataControl</a:t>
            </a:r>
            <a:r>
              <a:rPr lang="en-US" altLang="zh-CN" sz="1200" b="0" i="1" kern="0" dirty="0" err="1">
                <a:solidFill>
                  <a:srgbClr val="000000"/>
                </a:solidFill>
                <a:latin typeface="Courier New"/>
                <a:ea typeface="宋体" pitchFamily="2" charset="-122"/>
              </a:rPr>
              <a:t>.put</a:t>
            </a:r>
            <a:r>
              <a:rPr lang="en-US" altLang="zh-CN" sz="1200" b="0" i="1" kern="0" dirty="0">
                <a:solidFill>
                  <a:srgbClr val="000000"/>
                </a:solidFill>
                <a:latin typeface="Courier New"/>
                <a:ea typeface="宋体" pitchFamily="2" charset="-122"/>
              </a:rPr>
              <a:t>(</a:t>
            </a:r>
            <a:r>
              <a:rPr lang="en-US" altLang="zh-CN" sz="1200" b="0" i="1" kern="0" dirty="0" err="1">
                <a:solidFill>
                  <a:srgbClr val="000000"/>
                </a:solidFill>
                <a:latin typeface="Courier New"/>
                <a:ea typeface="宋体" pitchFamily="2" charset="-122"/>
              </a:rPr>
              <a:t>dropdownTree.getType</a:t>
            </a:r>
            <a:r>
              <a:rPr lang="en-US" altLang="zh-CN" sz="1200" b="0" i="1" kern="0" dirty="0">
                <a:solidFill>
                  <a:srgbClr val="000000"/>
                </a:solidFill>
                <a:latin typeface="Courier New"/>
                <a:ea typeface="宋体" pitchFamily="2" charset="-122"/>
              </a:rPr>
              <a:t>(), </a:t>
            </a:r>
            <a:r>
              <a:rPr lang="en-US" altLang="zh-CN" sz="1200" b="0" i="1" kern="0" dirty="0" err="1">
                <a:solidFill>
                  <a:srgbClr val="000000"/>
                </a:solidFill>
                <a:latin typeface="Courier New"/>
                <a:ea typeface="宋体" pitchFamily="2" charset="-122"/>
              </a:rPr>
              <a:t>dropdownTree</a:t>
            </a:r>
            <a:r>
              <a:rPr lang="en-US" altLang="zh-CN" sz="1200" b="0" i="1"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i="1" kern="0" dirty="0" err="1">
                <a:solidFill>
                  <a:srgbClr val="0000C0"/>
                </a:solidFill>
                <a:latin typeface="Courier New"/>
                <a:ea typeface="宋体" pitchFamily="2" charset="-122"/>
              </a:rPr>
              <a:t>baseDataControl</a:t>
            </a:r>
            <a:r>
              <a:rPr lang="en-US" altLang="zh-CN" sz="1200" b="0" i="1" kern="0" dirty="0" err="1">
                <a:solidFill>
                  <a:srgbClr val="000000"/>
                </a:solidFill>
                <a:latin typeface="Courier New"/>
                <a:ea typeface="宋体" pitchFamily="2" charset="-122"/>
              </a:rPr>
              <a:t>.put</a:t>
            </a:r>
            <a:r>
              <a:rPr lang="en-US" altLang="zh-CN" sz="1200" b="0" i="1" kern="0" dirty="0">
                <a:solidFill>
                  <a:srgbClr val="000000"/>
                </a:solidFill>
                <a:latin typeface="Courier New"/>
                <a:ea typeface="宋体" pitchFamily="2" charset="-122"/>
              </a:rPr>
              <a:t>(</a:t>
            </a:r>
            <a:r>
              <a:rPr lang="en-US" altLang="zh-CN" sz="1200" b="0" i="1" kern="0" dirty="0" err="1">
                <a:solidFill>
                  <a:srgbClr val="000000"/>
                </a:solidFill>
                <a:latin typeface="Courier New"/>
                <a:ea typeface="宋体" pitchFamily="2" charset="-122"/>
              </a:rPr>
              <a:t>dropdownList.getType</a:t>
            </a:r>
            <a:r>
              <a:rPr lang="en-US" altLang="zh-CN" sz="1200" b="0" i="1" kern="0" dirty="0">
                <a:solidFill>
                  <a:srgbClr val="000000"/>
                </a:solidFill>
                <a:latin typeface="Courier New"/>
                <a:ea typeface="宋体" pitchFamily="2" charset="-122"/>
              </a:rPr>
              <a:t>(), </a:t>
            </a:r>
            <a:r>
              <a:rPr lang="en-US" altLang="zh-CN" sz="1200" b="0" i="1" kern="0" dirty="0" err="1">
                <a:solidFill>
                  <a:srgbClr val="000000"/>
                </a:solidFill>
                <a:latin typeface="Courier New"/>
                <a:ea typeface="宋体" pitchFamily="2" charset="-122"/>
              </a:rPr>
              <a:t>dropdownList</a:t>
            </a:r>
            <a:r>
              <a:rPr lang="en-US" altLang="zh-CN" sz="1200" b="0" i="1" kern="0" dirty="0">
                <a:solidFill>
                  <a:srgbClr val="000000"/>
                </a:solidFill>
                <a:latin typeface="Courier New"/>
                <a:ea typeface="宋体" pitchFamily="2" charset="-122"/>
              </a:rPr>
              <a:t>);</a:t>
            </a:r>
          </a:p>
          <a:p>
            <a:pPr marL="444500" lvl="1" indent="-265113" eaLnBrk="0" hangingPunct="0">
              <a:spcBef>
                <a:spcPts val="500"/>
              </a:spcBef>
              <a:spcAft>
                <a:spcPts val="500"/>
              </a:spcAft>
              <a:buClr>
                <a:srgbClr val="990000"/>
              </a:buClr>
              <a:buFont typeface="Wingdings" pitchFamily="2" charset="2"/>
              <a:buNone/>
              <a:defRPr/>
            </a:pPr>
            <a:r>
              <a:rPr lang="en-US" altLang="zh-CN" sz="1200" b="0" i="1" kern="0" dirty="0" err="1">
                <a:solidFill>
                  <a:srgbClr val="0000C0"/>
                </a:solidFill>
                <a:latin typeface="Courier New"/>
                <a:ea typeface="宋体" pitchFamily="2" charset="-122"/>
              </a:rPr>
              <a:t>baseDataControl</a:t>
            </a:r>
            <a:r>
              <a:rPr lang="en-US" altLang="zh-CN" sz="1200" b="0" i="1" kern="0" dirty="0" err="1">
                <a:solidFill>
                  <a:srgbClr val="000000"/>
                </a:solidFill>
                <a:latin typeface="Courier New"/>
                <a:ea typeface="宋体" pitchFamily="2" charset="-122"/>
              </a:rPr>
              <a:t>.put</a:t>
            </a:r>
            <a:r>
              <a:rPr lang="en-US" altLang="zh-CN" sz="1200" b="0" i="1" kern="0" dirty="0">
                <a:solidFill>
                  <a:srgbClr val="000000"/>
                </a:solidFill>
                <a:latin typeface="Courier New"/>
                <a:ea typeface="宋体" pitchFamily="2" charset="-122"/>
              </a:rPr>
              <a:t>(</a:t>
            </a:r>
            <a:r>
              <a:rPr lang="en-US" altLang="zh-CN" sz="1200" b="0" i="1" kern="0" dirty="0" err="1">
                <a:solidFill>
                  <a:srgbClr val="000000"/>
                </a:solidFill>
                <a:latin typeface="Courier New"/>
                <a:ea typeface="宋体" pitchFamily="2" charset="-122"/>
              </a:rPr>
              <a:t>customControl.getType</a:t>
            </a:r>
            <a:r>
              <a:rPr lang="en-US" altLang="zh-CN" sz="1200" b="0" i="1" kern="0" dirty="0">
                <a:solidFill>
                  <a:srgbClr val="000000"/>
                </a:solidFill>
                <a:latin typeface="Courier New"/>
                <a:ea typeface="宋体" pitchFamily="2" charset="-122"/>
              </a:rPr>
              <a:t>(), </a:t>
            </a:r>
            <a:r>
              <a:rPr lang="en-US" altLang="zh-CN" sz="1200" b="0" i="1" kern="0" dirty="0" err="1">
                <a:solidFill>
                  <a:srgbClr val="000000"/>
                </a:solidFill>
                <a:latin typeface="Courier New"/>
                <a:ea typeface="宋体" pitchFamily="2" charset="-122"/>
              </a:rPr>
              <a:t>customControl</a:t>
            </a:r>
            <a:r>
              <a:rPr lang="en-US" altLang="zh-CN" sz="1200" b="0" i="1" kern="0" dirty="0">
                <a:solidFill>
                  <a:srgbClr val="000000"/>
                </a:solidFill>
                <a:latin typeface="Courier New"/>
                <a:ea typeface="宋体" pitchFamily="2" charset="-122"/>
              </a:rPr>
              <a:t>);</a:t>
            </a:r>
          </a:p>
          <a:p>
            <a:pPr marL="342900" indent="-342900" eaLnBrk="0" hangingPunct="0">
              <a:spcBef>
                <a:spcPts val="500"/>
              </a:spcBef>
              <a:spcAft>
                <a:spcPts val="500"/>
              </a:spcAft>
              <a:defRPr/>
            </a:pPr>
            <a:r>
              <a:rPr lang="en-US" altLang="zh-CN" sz="1200" kern="0" dirty="0">
                <a:solidFill>
                  <a:srgbClr val="000000"/>
                </a:solidFill>
                <a:latin typeface="Courier New"/>
                <a:ea typeface="微软雅黑" pitchFamily="34" charset="-122"/>
              </a:rPr>
              <a:t>}</a:t>
            </a:r>
            <a:endParaRPr lang="zh-CN" altLang="en-US" sz="1200" kern="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索引访问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5" name="内容占位符 1"/>
          <p:cNvSpPr txBox="1">
            <a:spLocks/>
          </p:cNvSpPr>
          <p:nvPr/>
        </p:nvSpPr>
        <p:spPr bwMode="auto">
          <a:xfrm>
            <a:off x="673100" y="988533"/>
            <a:ext cx="7543800" cy="4572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pPr marL="342900" indent="-342900" eaLnBrk="0" hangingPunct="0">
              <a:spcBef>
                <a:spcPts val="500"/>
              </a:spcBef>
              <a:spcAft>
                <a:spcPts val="500"/>
              </a:spcAft>
              <a:defRPr/>
            </a:pPr>
            <a:r>
              <a:rPr lang="en-US" altLang="zh-CN" sz="1200" kern="0" dirty="0">
                <a:solidFill>
                  <a:srgbClr val="3F5FBF"/>
                </a:solidFill>
                <a:latin typeface="Courier New"/>
                <a:ea typeface="微软雅黑" pitchFamily="34" charset="-122"/>
              </a:rPr>
              <a:t>/**</a:t>
            </a:r>
          </a:p>
          <a:p>
            <a:pPr marL="342900" indent="-342900" eaLnBrk="0" hangingPunct="0">
              <a:spcBef>
                <a:spcPts val="500"/>
              </a:spcBef>
              <a:spcAft>
                <a:spcPts val="500"/>
              </a:spcAft>
              <a:defRPr/>
            </a:pPr>
            <a:r>
              <a:rPr lang="zh-CN" altLang="en-US" sz="1200" kern="0" dirty="0">
                <a:solidFill>
                  <a:srgbClr val="3F5FBF"/>
                </a:solidFill>
                <a:latin typeface="Courier New"/>
                <a:ea typeface="微软雅黑" pitchFamily="34" charset="-122"/>
              </a:rPr>
              <a:t> * 根据类型获取基础具体的基础数据控件构造器。</a:t>
            </a:r>
          </a:p>
          <a:p>
            <a:pPr marL="342900" indent="-342900" eaLnBrk="0" hangingPunct="0">
              <a:spcBef>
                <a:spcPts val="500"/>
              </a:spcBef>
              <a:spcAft>
                <a:spcPts val="500"/>
              </a:spcAft>
              <a:defRPr/>
            </a:pPr>
            <a:r>
              <a:rPr lang="zh-CN" altLang="en-US" sz="1200" kern="0" dirty="0">
                <a:solidFill>
                  <a:srgbClr val="3F5FBF"/>
                </a:solidFill>
                <a:latin typeface="Courier New"/>
                <a:ea typeface="微软雅黑" pitchFamily="34" charset="-122"/>
              </a:rPr>
              <a:t> * 如果类型对应的构造器不在控件构造器集合中，则返回 空构造器</a:t>
            </a:r>
            <a:r>
              <a:rPr lang="en-US" altLang="zh-CN" sz="1200" kern="0" dirty="0" err="1">
                <a:solidFill>
                  <a:srgbClr val="3F5FBF"/>
                </a:solidFill>
                <a:latin typeface="Courier New"/>
                <a:ea typeface="微软雅黑" pitchFamily="34" charset="-122"/>
              </a:rPr>
              <a:t>NullControlCreators</a:t>
            </a:r>
            <a:endParaRPr lang="en-US" altLang="zh-CN" sz="1200" kern="0" dirty="0">
              <a:solidFill>
                <a:srgbClr val="3F5FBF"/>
              </a:solidFill>
              <a:latin typeface="Courier New"/>
              <a:ea typeface="微软雅黑" pitchFamily="34" charset="-122"/>
            </a:endParaRPr>
          </a:p>
          <a:p>
            <a:pPr marL="342900" indent="-342900" eaLnBrk="0" hangingPunct="0">
              <a:spcBef>
                <a:spcPts val="500"/>
              </a:spcBef>
              <a:spcAft>
                <a:spcPts val="500"/>
              </a:spcAft>
              <a:defRPr/>
            </a:pPr>
            <a:r>
              <a:rPr lang="en-US" altLang="zh-CN" sz="1200" kern="0" dirty="0">
                <a:solidFill>
                  <a:srgbClr val="3F5FBF"/>
                </a:solidFill>
                <a:latin typeface="Courier New"/>
                <a:ea typeface="微软雅黑" pitchFamily="34" charset="-122"/>
              </a:rPr>
              <a:t> * </a:t>
            </a:r>
            <a:r>
              <a:rPr lang="en-US" altLang="zh-CN" sz="1200" kern="0" dirty="0">
                <a:solidFill>
                  <a:srgbClr val="7F9FBF"/>
                </a:solidFill>
                <a:latin typeface="Courier New"/>
                <a:ea typeface="微软雅黑" pitchFamily="34" charset="-122"/>
              </a:rPr>
              <a:t>@</a:t>
            </a:r>
            <a:r>
              <a:rPr lang="en-US" altLang="zh-CN" sz="1200" kern="0" dirty="0" err="1">
                <a:solidFill>
                  <a:srgbClr val="7F9FBF"/>
                </a:solidFill>
                <a:latin typeface="Courier New"/>
                <a:ea typeface="微软雅黑" pitchFamily="34" charset="-122"/>
              </a:rPr>
              <a:t>param</a:t>
            </a:r>
            <a:r>
              <a:rPr lang="en-US" altLang="zh-CN" sz="1200" kern="0" dirty="0">
                <a:solidFill>
                  <a:srgbClr val="3F5FBF"/>
                </a:solidFill>
                <a:latin typeface="Courier New"/>
                <a:ea typeface="微软雅黑" pitchFamily="34" charset="-122"/>
              </a:rPr>
              <a:t> </a:t>
            </a:r>
            <a:r>
              <a:rPr lang="en-US" altLang="zh-CN" sz="1200" kern="0" dirty="0" err="1">
                <a:solidFill>
                  <a:srgbClr val="3F5FBF"/>
                </a:solidFill>
                <a:latin typeface="Courier New"/>
                <a:ea typeface="微软雅黑" pitchFamily="34" charset="-122"/>
              </a:rPr>
              <a:t>editorType</a:t>
            </a:r>
            <a:r>
              <a:rPr lang="en-US" altLang="zh-CN" sz="1200" kern="0" dirty="0">
                <a:solidFill>
                  <a:srgbClr val="3F5FBF"/>
                </a:solidFill>
                <a:latin typeface="Courier New"/>
                <a:ea typeface="微软雅黑" pitchFamily="34" charset="-122"/>
              </a:rPr>
              <a:t> </a:t>
            </a:r>
            <a:r>
              <a:rPr lang="en-US" altLang="zh-CN" sz="1200" kern="0" dirty="0">
                <a:solidFill>
                  <a:srgbClr val="3F3FBF"/>
                </a:solidFill>
                <a:latin typeface="Courier New"/>
                <a:ea typeface="微软雅黑" pitchFamily="34" charset="-122"/>
              </a:rPr>
              <a:t>{@value #</a:t>
            </a:r>
            <a:r>
              <a:rPr lang="en-US" altLang="zh-CN" sz="1200" kern="0" dirty="0" err="1">
                <a:solidFill>
                  <a:srgbClr val="3F3FBF"/>
                </a:solidFill>
                <a:latin typeface="Courier New"/>
                <a:ea typeface="微软雅黑" pitchFamily="34" charset="-122"/>
              </a:rPr>
              <a:t>Const.EDITOR</a:t>
            </a:r>
            <a:r>
              <a:rPr lang="en-US" altLang="zh-CN" sz="1200" kern="0" dirty="0">
                <a:solidFill>
                  <a:srgbClr val="3F3FBF"/>
                </a:solidFill>
                <a:latin typeface="Courier New"/>
                <a:ea typeface="微软雅黑" pitchFamily="34" charset="-122"/>
              </a:rPr>
              <a:t>_*}</a:t>
            </a:r>
          </a:p>
          <a:p>
            <a:pPr marL="342900" indent="-342900" eaLnBrk="0" hangingPunct="0">
              <a:spcBef>
                <a:spcPts val="500"/>
              </a:spcBef>
              <a:spcAft>
                <a:spcPts val="500"/>
              </a:spcAft>
              <a:defRPr/>
            </a:pPr>
            <a:r>
              <a:rPr lang="en-US" altLang="zh-CN" sz="1200" kern="0" dirty="0">
                <a:solidFill>
                  <a:srgbClr val="3F5FBF"/>
                </a:solidFill>
                <a:latin typeface="Courier New"/>
                <a:ea typeface="微软雅黑" pitchFamily="34" charset="-122"/>
              </a:rPr>
              <a:t> * </a:t>
            </a:r>
            <a:r>
              <a:rPr lang="en-US" altLang="zh-CN" sz="1200" kern="0" dirty="0">
                <a:solidFill>
                  <a:srgbClr val="7F9FBF"/>
                </a:solidFill>
                <a:latin typeface="Courier New"/>
                <a:ea typeface="微软雅黑" pitchFamily="34" charset="-122"/>
              </a:rPr>
              <a:t>@return</a:t>
            </a:r>
            <a:r>
              <a:rPr lang="en-US" altLang="zh-CN" sz="1200" kern="0" dirty="0">
                <a:solidFill>
                  <a:srgbClr val="3F5FBF"/>
                </a:solidFill>
                <a:latin typeface="Courier New"/>
                <a:ea typeface="微软雅黑" pitchFamily="34" charset="-122"/>
              </a:rPr>
              <a:t> </a:t>
            </a:r>
            <a:r>
              <a:rPr lang="en-US" altLang="zh-CN" sz="1200" kern="0" dirty="0" err="1">
                <a:solidFill>
                  <a:srgbClr val="3F5FBF"/>
                </a:solidFill>
                <a:latin typeface="Courier New"/>
                <a:ea typeface="微软雅黑" pitchFamily="34" charset="-122"/>
              </a:rPr>
              <a:t>ICellBaseDataControl</a:t>
            </a:r>
            <a:endParaRPr lang="en-US" altLang="zh-CN" sz="1200" kern="0" dirty="0">
              <a:solidFill>
                <a:srgbClr val="3F5FBF"/>
              </a:solidFill>
              <a:latin typeface="Courier New"/>
              <a:ea typeface="微软雅黑" pitchFamily="34" charset="-122"/>
            </a:endParaRPr>
          </a:p>
          <a:p>
            <a:pPr marL="342900" indent="-342900" eaLnBrk="0" hangingPunct="0">
              <a:spcBef>
                <a:spcPts val="500"/>
              </a:spcBef>
              <a:spcAft>
                <a:spcPts val="500"/>
              </a:spcAft>
              <a:defRPr/>
            </a:pPr>
            <a:r>
              <a:rPr lang="zh-CN" altLang="en-US" sz="1200" kern="0" dirty="0">
                <a:solidFill>
                  <a:srgbClr val="3F5FBF"/>
                </a:solidFill>
                <a:latin typeface="Courier New"/>
                <a:ea typeface="微软雅黑" pitchFamily="34" charset="-122"/>
              </a:rPr>
              <a:t> *</a:t>
            </a:r>
            <a:r>
              <a:rPr lang="en-US" altLang="zh-CN" sz="1200" kern="0" dirty="0">
                <a:solidFill>
                  <a:srgbClr val="3F5FBF"/>
                </a:solidFill>
                <a:latin typeface="Courier New"/>
                <a:ea typeface="微软雅黑" pitchFamily="34" charset="-122"/>
              </a:rPr>
              <a:t>/</a:t>
            </a:r>
          </a:p>
          <a:p>
            <a:pPr marL="342900" indent="-342900" eaLnBrk="0" hangingPunct="0">
              <a:spcBef>
                <a:spcPts val="500"/>
              </a:spcBef>
              <a:spcAft>
                <a:spcPts val="500"/>
              </a:spcAft>
              <a:defRPr/>
            </a:pPr>
            <a:r>
              <a:rPr lang="en-US" altLang="zh-CN" sz="1200" kern="0" dirty="0">
                <a:solidFill>
                  <a:srgbClr val="7F0055"/>
                </a:solidFill>
                <a:latin typeface="Courier New"/>
                <a:ea typeface="微软雅黑" pitchFamily="34" charset="-122"/>
              </a:rPr>
              <a:t>public</a:t>
            </a:r>
            <a:r>
              <a:rPr lang="en-US" altLang="zh-CN" sz="1200" kern="0" dirty="0">
                <a:solidFill>
                  <a:srgbClr val="000000"/>
                </a:solidFill>
                <a:latin typeface="Courier New"/>
                <a:ea typeface="微软雅黑" pitchFamily="34" charset="-122"/>
              </a:rPr>
              <a:t> </a:t>
            </a:r>
            <a:r>
              <a:rPr lang="en-US" altLang="zh-CN" sz="1200" kern="0" dirty="0">
                <a:solidFill>
                  <a:srgbClr val="7F0055"/>
                </a:solidFill>
                <a:latin typeface="Courier New"/>
                <a:ea typeface="微软雅黑" pitchFamily="34" charset="-122"/>
              </a:rPr>
              <a:t>static</a:t>
            </a:r>
            <a:r>
              <a:rPr lang="en-US" altLang="zh-CN" sz="1200" kern="0" dirty="0">
                <a:solidFill>
                  <a:srgbClr val="000000"/>
                </a:solidFill>
                <a:latin typeface="Courier New"/>
                <a:ea typeface="微软雅黑" pitchFamily="34" charset="-122"/>
              </a:rPr>
              <a:t> </a:t>
            </a:r>
            <a:r>
              <a:rPr lang="en-US" altLang="zh-CN" sz="1200" kern="0" dirty="0" err="1">
                <a:solidFill>
                  <a:srgbClr val="000000"/>
                </a:solidFill>
                <a:latin typeface="Courier New"/>
                <a:ea typeface="微软雅黑" pitchFamily="34" charset="-122"/>
              </a:rPr>
              <a:t>IBDCellEditorCreator</a:t>
            </a:r>
            <a:r>
              <a:rPr lang="en-US" altLang="zh-CN" sz="1200" kern="0" dirty="0">
                <a:solidFill>
                  <a:srgbClr val="000000"/>
                </a:solidFill>
                <a:latin typeface="Courier New"/>
                <a:ea typeface="微软雅黑" pitchFamily="34" charset="-122"/>
              </a:rPr>
              <a:t> </a:t>
            </a:r>
            <a:r>
              <a:rPr lang="en-US" altLang="zh-CN" sz="1200" kern="0" dirty="0" err="1">
                <a:solidFill>
                  <a:srgbClr val="000000"/>
                </a:solidFill>
                <a:latin typeface="Courier New"/>
                <a:ea typeface="微软雅黑" pitchFamily="34" charset="-122"/>
              </a:rPr>
              <a:t>getControl</a:t>
            </a:r>
            <a:r>
              <a:rPr lang="en-US" altLang="zh-CN" sz="1200" kern="0" dirty="0">
                <a:solidFill>
                  <a:srgbClr val="000000"/>
                </a:solidFill>
                <a:latin typeface="Courier New"/>
                <a:ea typeface="微软雅黑" pitchFamily="34" charset="-122"/>
              </a:rPr>
              <a:t>(</a:t>
            </a:r>
            <a:r>
              <a:rPr lang="en-US" altLang="zh-CN" sz="1200" kern="0" dirty="0" err="1">
                <a:solidFill>
                  <a:srgbClr val="7F0055"/>
                </a:solidFill>
                <a:latin typeface="Courier New"/>
                <a:ea typeface="微软雅黑" pitchFamily="34" charset="-122"/>
              </a:rPr>
              <a:t>int</a:t>
            </a:r>
            <a:r>
              <a:rPr lang="en-US" altLang="zh-CN" sz="1200" kern="0" dirty="0">
                <a:solidFill>
                  <a:srgbClr val="000000"/>
                </a:solidFill>
                <a:latin typeface="Courier New"/>
                <a:ea typeface="微软雅黑" pitchFamily="34" charset="-122"/>
              </a:rPr>
              <a:t> </a:t>
            </a:r>
            <a:r>
              <a:rPr lang="en-US" altLang="zh-CN" sz="1200" kern="0" dirty="0" err="1">
                <a:solidFill>
                  <a:srgbClr val="000000"/>
                </a:solidFill>
                <a:latin typeface="Courier New"/>
                <a:ea typeface="微软雅黑" pitchFamily="34" charset="-122"/>
              </a:rPr>
              <a:t>editorType</a:t>
            </a:r>
            <a:r>
              <a:rPr lang="en-US" altLang="zh-CN" sz="1200"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200" kern="0" dirty="0">
                <a:solidFill>
                  <a:srgbClr val="7F0055"/>
                </a:solidFill>
                <a:latin typeface="Courier New"/>
                <a:ea typeface="微软雅黑" pitchFamily="34" charset="-122"/>
              </a:rPr>
              <a:t>	if</a:t>
            </a:r>
            <a:r>
              <a:rPr lang="en-US" altLang="zh-CN" sz="1200" kern="0" dirty="0">
                <a:solidFill>
                  <a:srgbClr val="000000"/>
                </a:solidFill>
                <a:latin typeface="Courier New"/>
                <a:ea typeface="微软雅黑" pitchFamily="34" charset="-122"/>
              </a:rPr>
              <a:t>(</a:t>
            </a:r>
            <a:r>
              <a:rPr lang="en-US" altLang="zh-CN" sz="1200" i="1" kern="0" dirty="0">
                <a:solidFill>
                  <a:srgbClr val="000000"/>
                </a:solidFill>
                <a:latin typeface="Courier New"/>
                <a:ea typeface="微软雅黑" pitchFamily="34" charset="-122"/>
              </a:rPr>
              <a:t>check(</a:t>
            </a:r>
            <a:r>
              <a:rPr lang="en-US" altLang="zh-CN" sz="1200" i="1" kern="0" dirty="0" err="1">
                <a:solidFill>
                  <a:srgbClr val="000000"/>
                </a:solidFill>
                <a:latin typeface="Courier New"/>
                <a:ea typeface="微软雅黑" pitchFamily="34" charset="-122"/>
              </a:rPr>
              <a:t>editorType</a:t>
            </a:r>
            <a:r>
              <a:rPr lang="en-US" altLang="zh-CN" sz="1200" i="1"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200" kern="0" dirty="0">
                <a:solidFill>
                  <a:srgbClr val="7F0055"/>
                </a:solidFill>
                <a:latin typeface="Courier New"/>
                <a:ea typeface="微软雅黑" pitchFamily="34" charset="-122"/>
              </a:rPr>
              <a:t>		return</a:t>
            </a:r>
            <a:r>
              <a:rPr lang="en-US" altLang="zh-CN" sz="1200" kern="0" dirty="0">
                <a:solidFill>
                  <a:srgbClr val="000000"/>
                </a:solidFill>
                <a:latin typeface="Courier New"/>
                <a:ea typeface="微软雅黑" pitchFamily="34" charset="-122"/>
              </a:rPr>
              <a:t> </a:t>
            </a:r>
            <a:r>
              <a:rPr lang="en-US" altLang="zh-CN" sz="1200" i="1" kern="0" dirty="0" err="1">
                <a:solidFill>
                  <a:srgbClr val="0000C0"/>
                </a:solidFill>
                <a:latin typeface="Courier New"/>
                <a:ea typeface="微软雅黑" pitchFamily="34" charset="-122"/>
              </a:rPr>
              <a:t>baseDataControl</a:t>
            </a:r>
            <a:r>
              <a:rPr lang="en-US" altLang="zh-CN" sz="1200" i="1" kern="0" dirty="0" err="1">
                <a:solidFill>
                  <a:srgbClr val="000000"/>
                </a:solidFill>
                <a:latin typeface="Courier New"/>
                <a:ea typeface="微软雅黑" pitchFamily="34" charset="-122"/>
              </a:rPr>
              <a:t>.get</a:t>
            </a:r>
            <a:r>
              <a:rPr lang="en-US" altLang="zh-CN" sz="1200" i="1" kern="0" dirty="0">
                <a:solidFill>
                  <a:srgbClr val="000000"/>
                </a:solidFill>
                <a:latin typeface="Courier New"/>
                <a:ea typeface="微软雅黑" pitchFamily="34" charset="-122"/>
              </a:rPr>
              <a:t>(</a:t>
            </a:r>
            <a:r>
              <a:rPr lang="en-US" altLang="zh-CN" sz="1200" i="1" kern="0" dirty="0" err="1">
                <a:solidFill>
                  <a:srgbClr val="000000"/>
                </a:solidFill>
                <a:latin typeface="Courier New"/>
                <a:ea typeface="微软雅黑" pitchFamily="34" charset="-122"/>
              </a:rPr>
              <a:t>editorType</a:t>
            </a:r>
            <a:r>
              <a:rPr lang="en-US" altLang="zh-CN" sz="1200" i="1"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200" kern="0" dirty="0">
                <a:solidFill>
                  <a:srgbClr val="7F0055"/>
                </a:solidFill>
                <a:latin typeface="Courier New"/>
                <a:ea typeface="微软雅黑" pitchFamily="34" charset="-122"/>
              </a:rPr>
              <a:t>	</a:t>
            </a:r>
            <a:r>
              <a:rPr lang="en-US" altLang="zh-CN" sz="1200" kern="0" dirty="0" smtClean="0">
                <a:solidFill>
                  <a:srgbClr val="7F0055"/>
                </a:solidFill>
                <a:latin typeface="Courier New"/>
                <a:ea typeface="微软雅黑" pitchFamily="34" charset="-122"/>
              </a:rPr>
              <a:t>else</a:t>
            </a:r>
            <a:endParaRPr lang="en-US" altLang="zh-CN" sz="1200" kern="0" dirty="0">
              <a:solidFill>
                <a:srgbClr val="7F0055"/>
              </a:solidFill>
              <a:latin typeface="Courier New"/>
              <a:ea typeface="微软雅黑" pitchFamily="34" charset="-122"/>
            </a:endParaRPr>
          </a:p>
          <a:p>
            <a:pPr marL="342900" indent="-342900" eaLnBrk="0" hangingPunct="0">
              <a:spcBef>
                <a:spcPts val="500"/>
              </a:spcBef>
              <a:spcAft>
                <a:spcPts val="500"/>
              </a:spcAft>
              <a:defRPr/>
            </a:pPr>
            <a:r>
              <a:rPr lang="en-US" altLang="zh-CN" sz="1200" kern="0" dirty="0">
                <a:solidFill>
                  <a:srgbClr val="7F0055"/>
                </a:solidFill>
                <a:latin typeface="Courier New"/>
                <a:ea typeface="微软雅黑" pitchFamily="34" charset="-122"/>
              </a:rPr>
              <a:t>		return</a:t>
            </a:r>
            <a:r>
              <a:rPr lang="en-US" altLang="zh-CN" sz="1200" kern="0" dirty="0">
                <a:solidFill>
                  <a:srgbClr val="000000"/>
                </a:solidFill>
                <a:latin typeface="Courier New"/>
                <a:ea typeface="微软雅黑" pitchFamily="34" charset="-122"/>
              </a:rPr>
              <a:t> </a:t>
            </a:r>
            <a:r>
              <a:rPr lang="en-US" altLang="zh-CN" sz="1200" kern="0" dirty="0">
                <a:solidFill>
                  <a:srgbClr val="7F0055"/>
                </a:solidFill>
                <a:latin typeface="Courier New"/>
                <a:ea typeface="微软雅黑" pitchFamily="34" charset="-122"/>
              </a:rPr>
              <a:t>new</a:t>
            </a:r>
            <a:r>
              <a:rPr lang="en-US" altLang="zh-CN" sz="1200" kern="0" dirty="0">
                <a:solidFill>
                  <a:srgbClr val="000000"/>
                </a:solidFill>
                <a:latin typeface="Courier New"/>
                <a:ea typeface="微软雅黑" pitchFamily="34" charset="-122"/>
              </a:rPr>
              <a:t> </a:t>
            </a:r>
            <a:r>
              <a:rPr lang="en-US" altLang="zh-CN" sz="1200" kern="0" dirty="0" err="1">
                <a:solidFill>
                  <a:srgbClr val="000000"/>
                </a:solidFill>
                <a:latin typeface="Courier New"/>
                <a:ea typeface="微软雅黑" pitchFamily="34" charset="-122"/>
              </a:rPr>
              <a:t>NullControlCreators</a:t>
            </a:r>
            <a:r>
              <a:rPr lang="en-US" altLang="zh-CN" sz="1200" kern="0" dirty="0" smtClean="0">
                <a:solidFill>
                  <a:srgbClr val="000000"/>
                </a:solidFill>
                <a:latin typeface="Courier New"/>
                <a:ea typeface="微软雅黑" pitchFamily="34" charset="-122"/>
              </a:rPr>
              <a:t>();</a:t>
            </a:r>
            <a:r>
              <a:rPr lang="en-US" altLang="zh-CN" sz="1200" dirty="0" smtClean="0">
                <a:solidFill>
                  <a:srgbClr val="3F7F5F"/>
                </a:solidFill>
                <a:latin typeface="Courier New"/>
              </a:rPr>
              <a:t>//</a:t>
            </a:r>
            <a:r>
              <a:rPr lang="zh-CN" altLang="en-US" sz="1200" dirty="0" smtClean="0">
                <a:solidFill>
                  <a:srgbClr val="3F7F5F"/>
                </a:solidFill>
                <a:latin typeface="Courier New"/>
              </a:rPr>
              <a:t>引入</a:t>
            </a:r>
            <a:r>
              <a:rPr lang="en-US" altLang="zh-CN" sz="1200" dirty="0" smtClean="0">
                <a:solidFill>
                  <a:srgbClr val="3F7F5F"/>
                </a:solidFill>
                <a:latin typeface="Courier New"/>
              </a:rPr>
              <a:t>Null </a:t>
            </a:r>
            <a:r>
              <a:rPr lang="en-US" altLang="zh-CN" sz="1200" dirty="0">
                <a:solidFill>
                  <a:srgbClr val="3F7F5F"/>
                </a:solidFill>
                <a:latin typeface="Courier New"/>
              </a:rPr>
              <a:t>Object</a:t>
            </a:r>
          </a:p>
          <a:p>
            <a:pPr marL="342900" indent="-342900" eaLnBrk="0" hangingPunct="0">
              <a:spcBef>
                <a:spcPts val="500"/>
              </a:spcBef>
              <a:spcAft>
                <a:spcPts val="500"/>
              </a:spcAft>
              <a:defRPr/>
            </a:pPr>
            <a:r>
              <a:rPr lang="en-US" altLang="zh-CN" sz="1200" kern="0" dirty="0">
                <a:solidFill>
                  <a:srgbClr val="000000"/>
                </a:solidFill>
                <a:latin typeface="Courier New"/>
                <a:ea typeface="微软雅黑" pitchFamily="34" charset="-122"/>
              </a:rPr>
              <a:t>}</a:t>
            </a:r>
            <a:endParaRPr lang="zh-CN" altLang="en-US" sz="1200" kern="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阶梯访问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20" name="内容占位符 1"/>
          <p:cNvSpPr txBox="1">
            <a:spLocks/>
          </p:cNvSpPr>
          <p:nvPr/>
        </p:nvSpPr>
        <p:spPr bwMode="auto">
          <a:xfrm>
            <a:off x="711200" y="1052513"/>
            <a:ext cx="7543800" cy="4572000"/>
          </a:xfrm>
          <a:prstGeom prst="rect">
            <a:avLst/>
          </a:prstGeom>
          <a:noFill/>
          <a:ln w="9525">
            <a:noFill/>
            <a:miter lim="800000"/>
            <a:headEnd/>
            <a:tailEnd/>
          </a:ln>
        </p:spPr>
        <p:txBody>
          <a:bodyPr/>
          <a:lstStyle/>
          <a:p>
            <a:pPr marL="342900" indent="-342900" eaLnBrk="0" hangingPunct="0">
              <a:spcBef>
                <a:spcPts val="500"/>
              </a:spcBef>
              <a:spcAft>
                <a:spcPts val="500"/>
              </a:spcAft>
              <a:buFontTx/>
              <a:buChar char="•"/>
              <a:defRPr/>
            </a:pPr>
            <a:r>
              <a:rPr lang="zh-CN" altLang="en-US" sz="2000" kern="0">
                <a:solidFill>
                  <a:srgbClr val="000000"/>
                </a:solidFill>
                <a:latin typeface="微软雅黑" pitchFamily="34" charset="-122"/>
                <a:ea typeface="微软雅黑" pitchFamily="34" charset="-122"/>
              </a:rPr>
              <a:t>阶梯访问表  </a:t>
            </a:r>
            <a:r>
              <a:rPr lang="en-US" altLang="zh-CN" sz="2000" kern="0">
                <a:solidFill>
                  <a:srgbClr val="000000"/>
                </a:solidFill>
                <a:latin typeface="微软雅黑" pitchFamily="34" charset="-122"/>
                <a:ea typeface="微软雅黑" pitchFamily="34" charset="-122"/>
              </a:rPr>
              <a:t>Stair-Step Access Table	</a:t>
            </a:r>
          </a:p>
          <a:p>
            <a:pPr marL="342900" indent="-342900" eaLnBrk="0" hangingPunct="0">
              <a:spcBef>
                <a:spcPts val="500"/>
              </a:spcBef>
              <a:spcAft>
                <a:spcPts val="500"/>
              </a:spcAft>
              <a:defRPr/>
            </a:pPr>
            <a:r>
              <a:rPr lang="en-US" altLang="zh-CN" sz="2000" kern="0">
                <a:solidFill>
                  <a:srgbClr val="000000"/>
                </a:solidFill>
                <a:latin typeface="微软雅黑" pitchFamily="34" charset="-122"/>
                <a:ea typeface="微软雅黑" pitchFamily="34" charset="-122"/>
              </a:rPr>
              <a:t>	</a:t>
            </a:r>
            <a:r>
              <a:rPr lang="zh-CN" altLang="en-US" sz="2000" kern="0">
                <a:solidFill>
                  <a:srgbClr val="000000"/>
                </a:solidFill>
                <a:latin typeface="微软雅黑" pitchFamily="34" charset="-122"/>
                <a:ea typeface="微软雅黑" pitchFamily="34" charset="-122"/>
              </a:rPr>
              <a:t>阶梯方法通过确定每项命中的阶梯层次去顶其归类，它命中的“台阶”确定其类属</a:t>
            </a: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r>
              <a:rPr lang="en-US" altLang="zh-CN" sz="2000" kern="0">
                <a:solidFill>
                  <a:srgbClr val="000000"/>
                </a:solidFill>
                <a:latin typeface="微软雅黑" pitchFamily="34" charset="-122"/>
                <a:ea typeface="微软雅黑" pitchFamily="34" charset="-122"/>
              </a:rPr>
              <a:t>	</a:t>
            </a:r>
            <a:r>
              <a:rPr lang="zh-CN" altLang="en-US" sz="2000" kern="0">
                <a:solidFill>
                  <a:srgbClr val="000000"/>
                </a:solidFill>
                <a:latin typeface="微软雅黑" pitchFamily="34" charset="-122"/>
                <a:ea typeface="微软雅黑" pitchFamily="34" charset="-122"/>
              </a:rPr>
              <a:t>表中的记录对于不同的数据范围有效，而不是对于不同的数据点有效。</a:t>
            </a: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zh-CN" altLang="en-US" sz="2000" kern="0" dirty="0">
              <a:solidFill>
                <a:srgbClr val="000000"/>
              </a:solidFill>
              <a:latin typeface="微软雅黑" pitchFamily="34" charset="-122"/>
              <a:ea typeface="微软雅黑" pitchFamily="34" charset="-122"/>
            </a:endParaRPr>
          </a:p>
        </p:txBody>
      </p:sp>
      <p:sp>
        <p:nvSpPr>
          <p:cNvPr id="21" name="矩形 20"/>
          <p:cNvSpPr/>
          <p:nvPr/>
        </p:nvSpPr>
        <p:spPr bwMode="auto">
          <a:xfrm>
            <a:off x="2273300" y="4229100"/>
            <a:ext cx="5105400" cy="495300"/>
          </a:xfrm>
          <a:prstGeom prst="rect">
            <a:avLst/>
          </a:prstGeom>
          <a:solidFill>
            <a:srgbClr val="2B6AAD">
              <a:lumMod val="60000"/>
              <a:lumOff val="40000"/>
            </a:srgbClr>
          </a:solidFill>
          <a:ln w="9525" cap="flat" cmpd="sng" algn="ctr">
            <a:solidFill>
              <a:srgbClr val="000000"/>
            </a:solidFill>
            <a:prstDash val="solid"/>
            <a:round/>
            <a:headEnd type="none" w="med" len="med"/>
            <a:tailEnd type="none" w="med" len="med"/>
          </a:ln>
          <a:effectLst/>
          <a:extLst>
            <a:ext uri="{AF507438-7753-43E0-B8FC-AC1667EBCBE1}"/>
          </a:extLst>
        </p:spPr>
        <p:txBody>
          <a:bodyPr wrap="none" anchor="ctr"/>
          <a:lstStyle/>
          <a:p>
            <a:pPr algn="ctr" eaLnBrk="0" hangingPunct="0">
              <a:spcBef>
                <a:spcPct val="50000"/>
              </a:spcBef>
              <a:defRPr/>
            </a:pPr>
            <a:endParaRPr lang="zh-CN" altLang="en-US" kern="0">
              <a:solidFill>
                <a:srgbClr val="FFFFFF"/>
              </a:solidFill>
              <a:latin typeface="Arial" pitchFamily="34" charset="0"/>
            </a:endParaRPr>
          </a:p>
        </p:txBody>
      </p:sp>
      <p:sp>
        <p:nvSpPr>
          <p:cNvPr id="22" name="矩形 21"/>
          <p:cNvSpPr/>
          <p:nvPr/>
        </p:nvSpPr>
        <p:spPr bwMode="auto">
          <a:xfrm>
            <a:off x="2933700" y="3733800"/>
            <a:ext cx="4445000" cy="495300"/>
          </a:xfrm>
          <a:prstGeom prst="rect">
            <a:avLst/>
          </a:prstGeom>
          <a:solidFill>
            <a:srgbClr val="2B6AAD">
              <a:lumMod val="60000"/>
              <a:lumOff val="40000"/>
            </a:srgbClr>
          </a:solidFill>
          <a:ln w="9525" cap="flat" cmpd="sng" algn="ctr">
            <a:solidFill>
              <a:srgbClr val="000000"/>
            </a:solidFill>
            <a:prstDash val="solid"/>
            <a:round/>
            <a:headEnd type="none" w="med" len="med"/>
            <a:tailEnd type="none" w="med" len="med"/>
          </a:ln>
          <a:effectLst/>
          <a:extLst>
            <a:ext uri="{AF507438-7753-43E0-B8FC-AC1667EBCBE1}"/>
          </a:extLst>
        </p:spPr>
        <p:txBody>
          <a:bodyPr wrap="none" anchor="ctr"/>
          <a:lstStyle/>
          <a:p>
            <a:pPr algn="ctr" eaLnBrk="0" hangingPunct="0">
              <a:spcBef>
                <a:spcPct val="50000"/>
              </a:spcBef>
              <a:defRPr/>
            </a:pPr>
            <a:endParaRPr lang="zh-CN" altLang="en-US" kern="0">
              <a:solidFill>
                <a:srgbClr val="FFFFFF"/>
              </a:solidFill>
              <a:latin typeface="Arial" pitchFamily="34" charset="0"/>
            </a:endParaRPr>
          </a:p>
        </p:txBody>
      </p:sp>
      <p:sp>
        <p:nvSpPr>
          <p:cNvPr id="23" name="矩形 22"/>
          <p:cNvSpPr/>
          <p:nvPr/>
        </p:nvSpPr>
        <p:spPr bwMode="auto">
          <a:xfrm>
            <a:off x="3492500" y="3238500"/>
            <a:ext cx="3886200" cy="495300"/>
          </a:xfrm>
          <a:prstGeom prst="rect">
            <a:avLst/>
          </a:prstGeom>
          <a:solidFill>
            <a:srgbClr val="2B6AAD">
              <a:lumMod val="60000"/>
              <a:lumOff val="40000"/>
            </a:srgbClr>
          </a:solidFill>
          <a:ln w="9525" cap="flat" cmpd="sng" algn="ctr">
            <a:solidFill>
              <a:srgbClr val="000000"/>
            </a:solidFill>
            <a:prstDash val="solid"/>
            <a:round/>
            <a:headEnd type="none" w="med" len="med"/>
            <a:tailEnd type="none" w="med" len="med"/>
          </a:ln>
          <a:effectLst/>
          <a:extLst>
            <a:ext uri="{AF507438-7753-43E0-B8FC-AC1667EBCBE1}"/>
          </a:extLst>
        </p:spPr>
        <p:txBody>
          <a:bodyPr wrap="none" anchor="ctr"/>
          <a:lstStyle/>
          <a:p>
            <a:pPr algn="ctr" eaLnBrk="0" hangingPunct="0">
              <a:spcBef>
                <a:spcPct val="50000"/>
              </a:spcBef>
              <a:defRPr/>
            </a:pPr>
            <a:endParaRPr lang="zh-CN" altLang="en-US" kern="0">
              <a:solidFill>
                <a:srgbClr val="FFFFFF"/>
              </a:solidFill>
              <a:latin typeface="Arial" pitchFamily="34" charset="0"/>
            </a:endParaRPr>
          </a:p>
        </p:txBody>
      </p:sp>
      <p:sp>
        <p:nvSpPr>
          <p:cNvPr id="24" name="矩形 23"/>
          <p:cNvSpPr/>
          <p:nvPr/>
        </p:nvSpPr>
        <p:spPr bwMode="auto">
          <a:xfrm>
            <a:off x="4203700" y="2743200"/>
            <a:ext cx="3175000" cy="495300"/>
          </a:xfrm>
          <a:prstGeom prst="rect">
            <a:avLst/>
          </a:prstGeom>
          <a:solidFill>
            <a:srgbClr val="2B6AAD">
              <a:lumMod val="60000"/>
              <a:lumOff val="40000"/>
            </a:srgbClr>
          </a:solidFill>
          <a:ln w="9525" cap="flat" cmpd="sng" algn="ctr">
            <a:solidFill>
              <a:srgbClr val="000000"/>
            </a:solidFill>
            <a:prstDash val="solid"/>
            <a:round/>
            <a:headEnd type="none" w="med" len="med"/>
            <a:tailEnd type="none" w="med" len="med"/>
          </a:ln>
          <a:effectLst/>
          <a:extLst>
            <a:ext uri="{AF507438-7753-43E0-B8FC-AC1667EBCBE1}"/>
          </a:extLst>
        </p:spPr>
        <p:txBody>
          <a:bodyPr wrap="none" anchor="ctr"/>
          <a:lstStyle/>
          <a:p>
            <a:pPr algn="ctr" eaLnBrk="0" hangingPunct="0">
              <a:spcBef>
                <a:spcPct val="50000"/>
              </a:spcBef>
              <a:defRPr/>
            </a:pPr>
            <a:endParaRPr lang="zh-CN" altLang="en-US" kern="0">
              <a:solidFill>
                <a:srgbClr val="FFFFFF"/>
              </a:solidFill>
              <a:latin typeface="Arial" pitchFamily="34" charset="0"/>
            </a:endParaRPr>
          </a:p>
        </p:txBody>
      </p:sp>
      <p:sp>
        <p:nvSpPr>
          <p:cNvPr id="25" name="矩形 24"/>
          <p:cNvSpPr/>
          <p:nvPr/>
        </p:nvSpPr>
        <p:spPr bwMode="auto">
          <a:xfrm>
            <a:off x="4889500" y="2247900"/>
            <a:ext cx="2489200" cy="495300"/>
          </a:xfrm>
          <a:prstGeom prst="rect">
            <a:avLst/>
          </a:prstGeom>
          <a:solidFill>
            <a:srgbClr val="2B6AAD">
              <a:lumMod val="60000"/>
              <a:lumOff val="40000"/>
            </a:srgbClr>
          </a:solidFill>
          <a:ln w="9525" cap="flat" cmpd="sng" algn="ctr">
            <a:solidFill>
              <a:srgbClr val="000000"/>
            </a:solidFill>
            <a:prstDash val="solid"/>
            <a:round/>
            <a:headEnd type="none" w="med" len="med"/>
            <a:tailEnd type="none" w="med" len="med"/>
          </a:ln>
          <a:effectLst/>
          <a:extLst>
            <a:ext uri="{AF507438-7753-43E0-B8FC-AC1667EBCBE1}"/>
          </a:extLst>
        </p:spPr>
        <p:txBody>
          <a:bodyPr wrap="none" anchor="ctr"/>
          <a:lstStyle/>
          <a:p>
            <a:pPr algn="ctr" eaLnBrk="0" hangingPunct="0">
              <a:spcBef>
                <a:spcPct val="50000"/>
              </a:spcBef>
              <a:defRPr/>
            </a:pPr>
            <a:endParaRPr lang="zh-CN" altLang="en-US" kern="0">
              <a:solidFill>
                <a:srgbClr val="FFFFFF"/>
              </a:solidFill>
              <a:latin typeface="Arial" pitchFamily="34" charset="0"/>
            </a:endParaRPr>
          </a:p>
        </p:txBody>
      </p:sp>
      <p:cxnSp>
        <p:nvCxnSpPr>
          <p:cNvPr id="29705" name="直接箭头连接符 25"/>
          <p:cNvCxnSpPr>
            <a:cxnSpLocks noChangeShapeType="1"/>
          </p:cNvCxnSpPr>
          <p:nvPr/>
        </p:nvCxnSpPr>
        <p:spPr bwMode="auto">
          <a:xfrm>
            <a:off x="1866900" y="3987800"/>
            <a:ext cx="1003300" cy="1588"/>
          </a:xfrm>
          <a:prstGeom prst="straightConnector1">
            <a:avLst/>
          </a:prstGeom>
          <a:noFill/>
          <a:ln w="9525" algn="ctr">
            <a:solidFill>
              <a:srgbClr val="000000"/>
            </a:solidFill>
            <a:round/>
            <a:headEnd/>
            <a:tailEnd type="arrow" w="med" len="med"/>
          </a:ln>
        </p:spPr>
      </p:cxnSp>
      <p:cxnSp>
        <p:nvCxnSpPr>
          <p:cNvPr id="29706" name="直接箭头连接符 26"/>
          <p:cNvCxnSpPr>
            <a:cxnSpLocks noChangeShapeType="1"/>
          </p:cNvCxnSpPr>
          <p:nvPr/>
        </p:nvCxnSpPr>
        <p:spPr bwMode="auto">
          <a:xfrm>
            <a:off x="1219200" y="4508500"/>
            <a:ext cx="1003300" cy="1588"/>
          </a:xfrm>
          <a:prstGeom prst="straightConnector1">
            <a:avLst/>
          </a:prstGeom>
          <a:noFill/>
          <a:ln w="9525" algn="ctr">
            <a:solidFill>
              <a:srgbClr val="000000"/>
            </a:solidFill>
            <a:round/>
            <a:headEnd/>
            <a:tailEnd type="arrow" w="med" len="med"/>
          </a:ln>
        </p:spPr>
      </p:cxnSp>
      <p:cxnSp>
        <p:nvCxnSpPr>
          <p:cNvPr id="29707" name="直接箭头连接符 27"/>
          <p:cNvCxnSpPr>
            <a:cxnSpLocks noChangeShapeType="1"/>
          </p:cNvCxnSpPr>
          <p:nvPr/>
        </p:nvCxnSpPr>
        <p:spPr bwMode="auto">
          <a:xfrm>
            <a:off x="2463800" y="3505200"/>
            <a:ext cx="1003300" cy="1588"/>
          </a:xfrm>
          <a:prstGeom prst="straightConnector1">
            <a:avLst/>
          </a:prstGeom>
          <a:noFill/>
          <a:ln w="9525" algn="ctr">
            <a:solidFill>
              <a:srgbClr val="000000"/>
            </a:solidFill>
            <a:round/>
            <a:headEnd/>
            <a:tailEnd type="arrow" w="med" len="med"/>
          </a:ln>
        </p:spPr>
      </p:cxnSp>
      <p:cxnSp>
        <p:nvCxnSpPr>
          <p:cNvPr id="29708" name="直接箭头连接符 28"/>
          <p:cNvCxnSpPr>
            <a:cxnSpLocks noChangeShapeType="1"/>
          </p:cNvCxnSpPr>
          <p:nvPr/>
        </p:nvCxnSpPr>
        <p:spPr bwMode="auto">
          <a:xfrm>
            <a:off x="3213100" y="2832100"/>
            <a:ext cx="1003300" cy="1588"/>
          </a:xfrm>
          <a:prstGeom prst="straightConnector1">
            <a:avLst/>
          </a:prstGeom>
          <a:noFill/>
          <a:ln w="9525" algn="ctr">
            <a:solidFill>
              <a:srgbClr val="000000"/>
            </a:solidFill>
            <a:round/>
            <a:headEnd/>
            <a:tailEnd type="arrow" w="med" len="med"/>
          </a:ln>
        </p:spPr>
      </p:cxnSp>
      <p:cxnSp>
        <p:nvCxnSpPr>
          <p:cNvPr id="29709" name="直接箭头连接符 29"/>
          <p:cNvCxnSpPr>
            <a:cxnSpLocks noChangeShapeType="1"/>
          </p:cNvCxnSpPr>
          <p:nvPr/>
        </p:nvCxnSpPr>
        <p:spPr bwMode="auto">
          <a:xfrm>
            <a:off x="3898900" y="2336800"/>
            <a:ext cx="1003300" cy="1588"/>
          </a:xfrm>
          <a:prstGeom prst="straightConnector1">
            <a:avLst/>
          </a:prstGeom>
          <a:noFill/>
          <a:ln w="9525" algn="ctr">
            <a:solidFill>
              <a:srgbClr val="000000"/>
            </a:solidFill>
            <a:round/>
            <a:headEnd/>
            <a:tailEnd type="arrow" w="med" len="med"/>
          </a:ln>
        </p:spPr>
      </p:cxnSp>
      <p:cxnSp>
        <p:nvCxnSpPr>
          <p:cNvPr id="29710" name="直接箭头连接符 30"/>
          <p:cNvCxnSpPr>
            <a:cxnSpLocks noChangeShapeType="1"/>
          </p:cNvCxnSpPr>
          <p:nvPr/>
        </p:nvCxnSpPr>
        <p:spPr bwMode="auto">
          <a:xfrm>
            <a:off x="3200400" y="3111500"/>
            <a:ext cx="1003300" cy="1588"/>
          </a:xfrm>
          <a:prstGeom prst="straightConnector1">
            <a:avLst/>
          </a:prstGeom>
          <a:noFill/>
          <a:ln w="9525" algn="ctr">
            <a:solidFill>
              <a:srgbClr val="000000"/>
            </a:solidFill>
            <a:round/>
            <a:headEnd/>
            <a:tailEnd type="arrow"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阶梯访问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0" name="内容占位符 1"/>
          <p:cNvSpPr txBox="1">
            <a:spLocks/>
          </p:cNvSpPr>
          <p:nvPr/>
        </p:nvSpPr>
        <p:spPr bwMode="auto">
          <a:xfrm>
            <a:off x="825500" y="1293813"/>
            <a:ext cx="7569200" cy="2363787"/>
          </a:xfrm>
          <a:prstGeom prst="rect">
            <a:avLst/>
          </a:prstGeom>
          <a:noFill/>
          <a:ln w="9525">
            <a:noFill/>
            <a:miter lim="800000"/>
            <a:headEnd/>
            <a:tailEnd/>
          </a:ln>
        </p:spPr>
        <p:txBody>
          <a:bodyPr/>
          <a:lstStyle/>
          <a:p>
            <a:pPr marL="457200" indent="-457200" eaLnBrk="0" hangingPunct="0">
              <a:spcBef>
                <a:spcPts val="500"/>
              </a:spcBef>
              <a:spcAft>
                <a:spcPts val="500"/>
              </a:spcAft>
              <a:buFont typeface="+mj-ea"/>
              <a:buAutoNum type="circleNumDbPlain"/>
              <a:defRPr/>
            </a:pPr>
            <a:r>
              <a:rPr lang="en-US" altLang="zh-CN" sz="2000" kern="0">
                <a:solidFill>
                  <a:srgbClr val="000000"/>
                </a:solidFill>
                <a:latin typeface="微软雅黑" pitchFamily="34" charset="-122"/>
                <a:ea typeface="微软雅黑" pitchFamily="34" charset="-122"/>
              </a:rPr>
              <a:t>Example:</a:t>
            </a:r>
          </a:p>
          <a:p>
            <a:pPr marL="342900" indent="-342900" eaLnBrk="0" hangingPunct="0">
              <a:spcBef>
                <a:spcPts val="500"/>
              </a:spcBef>
              <a:spcAft>
                <a:spcPts val="500"/>
              </a:spcAft>
              <a:defRPr/>
            </a:pPr>
            <a:r>
              <a:rPr lang="en-US" altLang="zh-CN" sz="2000" kern="0">
                <a:solidFill>
                  <a:srgbClr val="000000"/>
                </a:solidFill>
                <a:latin typeface="微软雅黑" pitchFamily="34" charset="-122"/>
                <a:ea typeface="微软雅黑" pitchFamily="34" charset="-122"/>
              </a:rPr>
              <a:t>	 </a:t>
            </a:r>
            <a:r>
              <a:rPr lang="zh-CN" altLang="en-US" sz="2000" kern="0">
                <a:solidFill>
                  <a:srgbClr val="000000"/>
                </a:solidFill>
                <a:latin typeface="微软雅黑" pitchFamily="34" charset="-122"/>
                <a:ea typeface="微软雅黑" pitchFamily="34" charset="-122"/>
              </a:rPr>
              <a:t>等级评定程序：求某个分数对应的等级</a:t>
            </a: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r>
              <a:rPr lang="en-US" altLang="zh-CN" sz="2000" kern="0">
                <a:solidFill>
                  <a:srgbClr val="000000"/>
                </a:solidFill>
                <a:latin typeface="微软雅黑" pitchFamily="34" charset="-122"/>
                <a:ea typeface="微软雅黑" pitchFamily="34" charset="-122"/>
              </a:rPr>
              <a:t>	</a:t>
            </a: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en-US" altLang="zh-CN" sz="2000" kern="0">
              <a:solidFill>
                <a:srgbClr val="000000"/>
              </a:solidFill>
              <a:latin typeface="微软雅黑" pitchFamily="34" charset="-122"/>
              <a:ea typeface="微软雅黑" pitchFamily="34" charset="-122"/>
            </a:endParaRPr>
          </a:p>
          <a:p>
            <a:pPr marL="342900" indent="-342900" eaLnBrk="0" hangingPunct="0">
              <a:spcBef>
                <a:spcPts val="500"/>
              </a:spcBef>
              <a:spcAft>
                <a:spcPts val="500"/>
              </a:spcAft>
              <a:defRPr/>
            </a:pPr>
            <a:endParaRPr lang="zh-CN" altLang="en-US" sz="2000" kern="0" dirty="0">
              <a:solidFill>
                <a:srgbClr val="000000"/>
              </a:solidFill>
              <a:latin typeface="微软雅黑" pitchFamily="34" charset="-122"/>
              <a:ea typeface="微软雅黑" pitchFamily="34" charset="-122"/>
            </a:endParaRPr>
          </a:p>
        </p:txBody>
      </p:sp>
      <p:graphicFrame>
        <p:nvGraphicFramePr>
          <p:cNvPr id="11" name="表格 10"/>
          <p:cNvGraphicFramePr>
            <a:graphicFrameLocks noGrp="1"/>
          </p:cNvGraphicFramePr>
          <p:nvPr/>
        </p:nvGraphicFramePr>
        <p:xfrm>
          <a:off x="1041400" y="2565400"/>
          <a:ext cx="6807200" cy="741680"/>
        </p:xfrm>
        <a:graphic>
          <a:graphicData uri="http://schemas.openxmlformats.org/drawingml/2006/table">
            <a:tbl>
              <a:tblPr firstRow="1" bandRow="1"/>
              <a:tblGrid>
                <a:gridCol w="1361440"/>
                <a:gridCol w="1361440"/>
                <a:gridCol w="1361440"/>
                <a:gridCol w="1361440"/>
                <a:gridCol w="1361440"/>
              </a:tblGrid>
              <a:tr h="370840">
                <a:tc>
                  <a:txBody>
                    <a:bodyPr/>
                    <a:lstStyle>
                      <a:defPPr>
                        <a:defRPr lang="zh-CN"/>
                      </a:defPPr>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90.0%</a:t>
                      </a:r>
                      <a:endParaRPr lang="zh-CN" altLang="en-US" dirty="0" smtClean="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B6AAD"/>
                    </a:solidFill>
                  </a:tcPr>
                </a:tc>
                <a:tc>
                  <a:txBody>
                    <a:bodyPr/>
                    <a:lstStyle>
                      <a:defPPr>
                        <a:defRPr lang="zh-CN"/>
                      </a:defPPr>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90.0%</a:t>
                      </a:r>
                      <a:endParaRPr lang="zh-CN" altLang="en-US" dirty="0" smtClean="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B6AAD"/>
                    </a:solidFill>
                  </a:tcPr>
                </a:tc>
                <a:tc>
                  <a:txBody>
                    <a:bodyPr/>
                    <a:lstStyle>
                      <a:defPPr>
                        <a:defRPr lang="zh-CN"/>
                      </a:defPPr>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75.0%</a:t>
                      </a:r>
                      <a:endParaRPr lang="zh-CN" altLang="en-US" dirty="0" smtClean="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B6AAD"/>
                    </a:solidFill>
                  </a:tcPr>
                </a:tc>
                <a:tc>
                  <a:txBody>
                    <a:bodyPr/>
                    <a:lstStyle>
                      <a:defPPr>
                        <a:defRPr lang="zh-CN"/>
                      </a:defPPr>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65.0%</a:t>
                      </a:r>
                      <a:endParaRPr lang="zh-CN" altLang="en-US" dirty="0" smtClean="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B6AAD"/>
                    </a:solidFill>
                  </a:tcPr>
                </a:tc>
                <a:tc>
                  <a:txBody>
                    <a:bodyPr/>
                    <a:lstStyle>
                      <a:defPPr>
                        <a:defRPr lang="zh-CN"/>
                      </a:defPPr>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50.0%</a:t>
                      </a:r>
                      <a:endParaRPr lang="zh-CN" altLang="en-US" dirty="0" smtClean="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B6AAD"/>
                    </a:solidFill>
                  </a:tcPr>
                </a:tc>
              </a:tr>
              <a:tr h="370840">
                <a:tc>
                  <a:txBody>
                    <a:bodyPr/>
                    <a:lstStyle>
                      <a:defPPr>
                        <a:defRPr lang="zh-CN"/>
                      </a:defPPr>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altLang="zh-CN" dirty="0" smtClean="0"/>
                        <a:t>A</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B6AAD">
                        <a:tint val="40000"/>
                      </a:srgbClr>
                    </a:solidFill>
                  </a:tcPr>
                </a:tc>
                <a:tc>
                  <a:txBody>
                    <a:bodyPr/>
                    <a:lstStyle>
                      <a:defPPr>
                        <a:defRPr lang="zh-CN"/>
                      </a:defPPr>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altLang="zh-CN" dirty="0" smtClean="0"/>
                        <a:t>B</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B6AAD">
                        <a:tint val="40000"/>
                      </a:srgbClr>
                    </a:solidFill>
                  </a:tcPr>
                </a:tc>
                <a:tc>
                  <a:txBody>
                    <a:bodyPr/>
                    <a:lstStyle>
                      <a:defPPr>
                        <a:defRPr lang="zh-CN"/>
                      </a:defPPr>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altLang="zh-CN" dirty="0" smtClean="0"/>
                        <a:t>C</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B6AAD">
                        <a:tint val="40000"/>
                      </a:srgbClr>
                    </a:solidFill>
                  </a:tcPr>
                </a:tc>
                <a:tc>
                  <a:txBody>
                    <a:bodyPr/>
                    <a:lstStyle>
                      <a:defPPr>
                        <a:defRPr lang="zh-CN"/>
                      </a:defPPr>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altLang="zh-CN" dirty="0" smtClean="0"/>
                        <a:t>D</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B6AAD">
                        <a:tint val="40000"/>
                      </a:srgbClr>
                    </a:solidFill>
                  </a:tcPr>
                </a:tc>
                <a:tc>
                  <a:txBody>
                    <a:bodyPr/>
                    <a:lstStyle>
                      <a:defPPr>
                        <a:defRPr lang="zh-CN"/>
                      </a:defPPr>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altLang="zh-CN" dirty="0" smtClean="0"/>
                        <a:t>E</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B6AAD">
                        <a:tint val="40000"/>
                      </a:srgbClr>
                    </a:solidFill>
                  </a:tcPr>
                </a:tc>
              </a:tr>
            </a:tbl>
          </a:graphicData>
        </a:graphic>
      </p:graphicFrame>
      <p:sp>
        <p:nvSpPr>
          <p:cNvPr id="12" name="TextBox 11"/>
          <p:cNvSpPr txBox="1"/>
          <p:nvPr/>
        </p:nvSpPr>
        <p:spPr>
          <a:xfrm>
            <a:off x="1155700" y="4102100"/>
            <a:ext cx="6883400" cy="369888"/>
          </a:xfrm>
          <a:prstGeom prst="rect">
            <a:avLst/>
          </a:prstGeom>
          <a:noFill/>
        </p:spPr>
        <p:txBody>
          <a:bodyPr>
            <a:spAutoFit/>
          </a:bodyPr>
          <a:lstStyle/>
          <a:p>
            <a:pPr fontAlgn="auto">
              <a:spcBef>
                <a:spcPts val="0"/>
              </a:spcBef>
              <a:spcAft>
                <a:spcPts val="0"/>
              </a:spcAft>
              <a:defRPr/>
            </a:pPr>
            <a:r>
              <a:rPr lang="zh-CN" altLang="en-US" b="0" kern="0" dirty="0">
                <a:solidFill>
                  <a:srgbClr val="000000"/>
                </a:solidFill>
              </a:rPr>
              <a:t>注：这里分数区间使用的是浮点数。用索引不合适。</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阶梯访问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6" name="内容占位符 1"/>
          <p:cNvSpPr txBox="1">
            <a:spLocks/>
          </p:cNvSpPr>
          <p:nvPr/>
        </p:nvSpPr>
        <p:spPr bwMode="auto">
          <a:xfrm>
            <a:off x="609600" y="1039813"/>
            <a:ext cx="7543800" cy="4572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pPr marL="342900" indent="-342900" eaLnBrk="0" hangingPunct="0">
              <a:spcBef>
                <a:spcPts val="500"/>
              </a:spcBef>
              <a:spcAft>
                <a:spcPts val="500"/>
              </a:spcAft>
              <a:defRPr/>
            </a:pPr>
            <a:r>
              <a:rPr lang="en-US" altLang="zh-CN" sz="1600" b="0" kern="0" dirty="0">
                <a:solidFill>
                  <a:srgbClr val="00B050"/>
                </a:solidFill>
                <a:latin typeface="Courier New"/>
                <a:ea typeface="微软雅黑" pitchFamily="34" charset="-122"/>
              </a:rPr>
              <a:t>//</a:t>
            </a:r>
            <a:r>
              <a:rPr lang="zh-CN" altLang="en-US" sz="1600" b="0" kern="0" dirty="0">
                <a:solidFill>
                  <a:srgbClr val="00B050"/>
                </a:solidFill>
                <a:latin typeface="Courier New"/>
                <a:ea typeface="微软雅黑" pitchFamily="34" charset="-122"/>
              </a:rPr>
              <a:t>将区间上限写入一张表里。</a:t>
            </a:r>
            <a:endParaRPr lang="en-US" altLang="zh-CN" sz="1600" b="0" kern="0" dirty="0">
              <a:solidFill>
                <a:srgbClr val="00B050"/>
              </a:solidFill>
              <a:latin typeface="Courier New"/>
              <a:ea typeface="微软雅黑" pitchFamily="34" charset="-122"/>
            </a:endParaRPr>
          </a:p>
          <a:p>
            <a:pPr marL="342900" indent="-342900" eaLnBrk="0" hangingPunct="0">
              <a:spcBef>
                <a:spcPts val="500"/>
              </a:spcBef>
              <a:spcAft>
                <a:spcPts val="500"/>
              </a:spcAft>
              <a:defRPr/>
            </a:pPr>
            <a:r>
              <a:rPr lang="en-US" altLang="zh-CN" sz="1600" b="0" kern="0" dirty="0">
                <a:solidFill>
                  <a:srgbClr val="7F0055"/>
                </a:solidFill>
                <a:latin typeface="Courier New"/>
                <a:ea typeface="微软雅黑" pitchFamily="34" charset="-122"/>
              </a:rPr>
              <a:t>double</a:t>
            </a:r>
            <a:r>
              <a:rPr lang="en-US" altLang="zh-CN" sz="1600" b="0" kern="0" dirty="0">
                <a:solidFill>
                  <a:srgbClr val="000000"/>
                </a:solidFill>
                <a:latin typeface="Courier New"/>
                <a:ea typeface="微软雅黑" pitchFamily="34" charset="-122"/>
              </a:rPr>
              <a:t>[] </a:t>
            </a:r>
            <a:r>
              <a:rPr lang="en-US" altLang="zh-CN" sz="1600" b="0" kern="0" dirty="0" err="1">
                <a:solidFill>
                  <a:srgbClr val="0000C0"/>
                </a:solidFill>
                <a:latin typeface="Courier New"/>
                <a:ea typeface="微软雅黑" pitchFamily="34" charset="-122"/>
              </a:rPr>
              <a:t>rangeLimit</a:t>
            </a:r>
            <a:r>
              <a:rPr lang="en-US" altLang="zh-CN" sz="1600" b="0" kern="0" dirty="0">
                <a:solidFill>
                  <a:srgbClr val="000000"/>
                </a:solidFill>
                <a:latin typeface="Courier New"/>
                <a:ea typeface="微软雅黑" pitchFamily="34" charset="-122"/>
              </a:rPr>
              <a:t> = </a:t>
            </a:r>
            <a:r>
              <a:rPr lang="en-US" altLang="zh-CN" sz="1600" b="0" kern="0" dirty="0">
                <a:solidFill>
                  <a:srgbClr val="7F0055"/>
                </a:solidFill>
                <a:latin typeface="Courier New"/>
                <a:ea typeface="微软雅黑" pitchFamily="34" charset="-122"/>
              </a:rPr>
              <a:t>new</a:t>
            </a:r>
            <a:r>
              <a:rPr lang="en-US" altLang="zh-CN" sz="1600" b="0" kern="0" dirty="0">
                <a:solidFill>
                  <a:srgbClr val="000000"/>
                </a:solidFill>
                <a:latin typeface="Courier New"/>
                <a:ea typeface="微软雅黑" pitchFamily="34" charset="-122"/>
              </a:rPr>
              <a:t> </a:t>
            </a:r>
            <a:r>
              <a:rPr lang="en-US" altLang="zh-CN" sz="1600" b="0" kern="0" dirty="0">
                <a:solidFill>
                  <a:srgbClr val="7F0055"/>
                </a:solidFill>
                <a:latin typeface="Courier New"/>
                <a:ea typeface="微软雅黑" pitchFamily="34" charset="-122"/>
              </a:rPr>
              <a:t>double</a:t>
            </a:r>
            <a:r>
              <a:rPr lang="en-US" altLang="zh-CN" sz="1600" b="0" kern="0" dirty="0">
                <a:solidFill>
                  <a:srgbClr val="000000"/>
                </a:solidFill>
                <a:latin typeface="Courier New"/>
                <a:ea typeface="微软雅黑" pitchFamily="34" charset="-122"/>
              </a:rPr>
              <a:t>[]{50.0,65.0,75.0,90.0,100};</a:t>
            </a:r>
          </a:p>
          <a:p>
            <a:pPr marL="342900" indent="-342900" eaLnBrk="0" hangingPunct="0">
              <a:spcBef>
                <a:spcPts val="500"/>
              </a:spcBef>
              <a:spcAft>
                <a:spcPts val="500"/>
              </a:spcAft>
              <a:defRPr/>
            </a:pPr>
            <a:r>
              <a:rPr lang="en-US" altLang="zh-CN" sz="1600" b="0" kern="0" dirty="0">
                <a:solidFill>
                  <a:srgbClr val="000000"/>
                </a:solidFill>
                <a:latin typeface="Courier New"/>
                <a:ea typeface="微软雅黑" pitchFamily="34" charset="-122"/>
              </a:rPr>
              <a:t>String[] </a:t>
            </a:r>
            <a:r>
              <a:rPr lang="en-US" altLang="zh-CN" sz="1600" b="0" kern="0" dirty="0">
                <a:solidFill>
                  <a:srgbClr val="0000C0"/>
                </a:solidFill>
                <a:latin typeface="Courier New"/>
                <a:ea typeface="微软雅黑" pitchFamily="34" charset="-122"/>
              </a:rPr>
              <a:t>grade</a:t>
            </a:r>
            <a:r>
              <a:rPr lang="en-US" altLang="zh-CN" sz="1600" b="0" kern="0" dirty="0">
                <a:solidFill>
                  <a:srgbClr val="000000"/>
                </a:solidFill>
                <a:latin typeface="Courier New"/>
                <a:ea typeface="微软雅黑" pitchFamily="34" charset="-122"/>
              </a:rPr>
              <a:t> = </a:t>
            </a:r>
            <a:r>
              <a:rPr lang="en-US" altLang="zh-CN" sz="1600" b="0" kern="0" dirty="0">
                <a:solidFill>
                  <a:srgbClr val="7F0055"/>
                </a:solidFill>
                <a:latin typeface="Courier New"/>
                <a:ea typeface="微软雅黑" pitchFamily="34" charset="-122"/>
              </a:rPr>
              <a:t>new</a:t>
            </a:r>
            <a:r>
              <a:rPr lang="en-US" altLang="zh-CN" sz="1600" b="0" kern="0" dirty="0">
                <a:solidFill>
                  <a:srgbClr val="000000"/>
                </a:solidFill>
                <a:latin typeface="Courier New"/>
                <a:ea typeface="微软雅黑" pitchFamily="34" charset="-122"/>
              </a:rPr>
              <a:t> String[]{</a:t>
            </a:r>
            <a:r>
              <a:rPr lang="en-US" altLang="zh-CN" sz="1600" b="0" kern="0" dirty="0">
                <a:solidFill>
                  <a:srgbClr val="2A00FF"/>
                </a:solidFill>
                <a:latin typeface="Courier New"/>
                <a:ea typeface="微软雅黑" pitchFamily="34" charset="-122"/>
              </a:rPr>
              <a:t>"E"</a:t>
            </a:r>
            <a:r>
              <a:rPr lang="en-US" altLang="zh-CN" sz="1600" b="0" kern="0" dirty="0">
                <a:solidFill>
                  <a:srgbClr val="000000"/>
                </a:solidFill>
                <a:latin typeface="Courier New"/>
                <a:ea typeface="微软雅黑" pitchFamily="34" charset="-122"/>
              </a:rPr>
              <a:t>,</a:t>
            </a:r>
            <a:r>
              <a:rPr lang="en-US" altLang="zh-CN" sz="1600" b="0" kern="0" dirty="0">
                <a:solidFill>
                  <a:srgbClr val="2A00FF"/>
                </a:solidFill>
                <a:latin typeface="Courier New"/>
                <a:ea typeface="微软雅黑" pitchFamily="34" charset="-122"/>
              </a:rPr>
              <a:t>"D"</a:t>
            </a:r>
            <a:r>
              <a:rPr lang="en-US" altLang="zh-CN" sz="1600" b="0" kern="0" dirty="0">
                <a:solidFill>
                  <a:srgbClr val="000000"/>
                </a:solidFill>
                <a:latin typeface="Courier New"/>
                <a:ea typeface="微软雅黑" pitchFamily="34" charset="-122"/>
              </a:rPr>
              <a:t>,</a:t>
            </a:r>
            <a:r>
              <a:rPr lang="en-US" altLang="zh-CN" sz="1600" b="0" kern="0" dirty="0">
                <a:solidFill>
                  <a:srgbClr val="2A00FF"/>
                </a:solidFill>
                <a:latin typeface="Courier New"/>
                <a:ea typeface="微软雅黑" pitchFamily="34" charset="-122"/>
              </a:rPr>
              <a:t>"C"</a:t>
            </a:r>
            <a:r>
              <a:rPr lang="en-US" altLang="zh-CN" sz="1600" b="0" kern="0" dirty="0">
                <a:solidFill>
                  <a:srgbClr val="000000"/>
                </a:solidFill>
                <a:latin typeface="Courier New"/>
                <a:ea typeface="微软雅黑" pitchFamily="34" charset="-122"/>
              </a:rPr>
              <a:t>,</a:t>
            </a:r>
            <a:r>
              <a:rPr lang="en-US" altLang="zh-CN" sz="1600" b="0" kern="0" dirty="0">
                <a:solidFill>
                  <a:srgbClr val="2A00FF"/>
                </a:solidFill>
                <a:latin typeface="Courier New"/>
                <a:ea typeface="微软雅黑" pitchFamily="34" charset="-122"/>
              </a:rPr>
              <a:t>"B"</a:t>
            </a:r>
            <a:r>
              <a:rPr lang="en-US" altLang="zh-CN" sz="1600" b="0" kern="0" dirty="0">
                <a:solidFill>
                  <a:srgbClr val="000000"/>
                </a:solidFill>
                <a:latin typeface="Courier New"/>
                <a:ea typeface="微软雅黑" pitchFamily="34" charset="-122"/>
              </a:rPr>
              <a:t>,</a:t>
            </a:r>
            <a:r>
              <a:rPr lang="en-US" altLang="zh-CN" sz="1600" b="0" kern="0" dirty="0">
                <a:solidFill>
                  <a:srgbClr val="2A00FF"/>
                </a:solidFill>
                <a:latin typeface="Courier New"/>
                <a:ea typeface="微软雅黑" pitchFamily="34" charset="-122"/>
              </a:rPr>
              <a:t>"A"</a:t>
            </a:r>
            <a:r>
              <a:rPr lang="en-US" altLang="zh-CN" sz="1600" b="0"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600" b="0" kern="0" dirty="0">
                <a:solidFill>
                  <a:srgbClr val="00B050"/>
                </a:solidFill>
                <a:latin typeface="Courier New"/>
                <a:ea typeface="微软雅黑" pitchFamily="34" charset="-122"/>
              </a:rPr>
              <a:t>//</a:t>
            </a:r>
            <a:r>
              <a:rPr lang="zh-CN" altLang="en-US" sz="1600" b="0" kern="0" dirty="0">
                <a:solidFill>
                  <a:srgbClr val="00B050"/>
                </a:solidFill>
                <a:latin typeface="Courier New"/>
                <a:ea typeface="微软雅黑" pitchFamily="34" charset="-122"/>
              </a:rPr>
              <a:t>写一个循环，按区间上限检查分数</a:t>
            </a:r>
          </a:p>
          <a:p>
            <a:pPr marL="342900" indent="-342900" eaLnBrk="0" hangingPunct="0">
              <a:spcBef>
                <a:spcPts val="500"/>
              </a:spcBef>
              <a:spcAft>
                <a:spcPts val="500"/>
              </a:spcAft>
              <a:defRPr/>
            </a:pPr>
            <a:r>
              <a:rPr lang="en-US" altLang="zh-CN" sz="1600" b="0" kern="0" dirty="0">
                <a:solidFill>
                  <a:srgbClr val="7F0055"/>
                </a:solidFill>
                <a:latin typeface="Courier New"/>
                <a:ea typeface="微软雅黑" pitchFamily="34" charset="-122"/>
              </a:rPr>
              <a:t>public</a:t>
            </a:r>
            <a:r>
              <a:rPr lang="en-US" altLang="zh-CN" sz="1600" b="0" kern="0" dirty="0">
                <a:solidFill>
                  <a:srgbClr val="000000"/>
                </a:solidFill>
                <a:latin typeface="Courier New"/>
                <a:ea typeface="微软雅黑" pitchFamily="34" charset="-122"/>
              </a:rPr>
              <a:t> String </a:t>
            </a:r>
            <a:r>
              <a:rPr lang="en-US" altLang="zh-CN" sz="1600" b="0" kern="0" dirty="0" err="1">
                <a:solidFill>
                  <a:srgbClr val="000000"/>
                </a:solidFill>
                <a:latin typeface="Courier New"/>
                <a:ea typeface="微软雅黑" pitchFamily="34" charset="-122"/>
              </a:rPr>
              <a:t>getGradeLevel</a:t>
            </a:r>
            <a:r>
              <a:rPr lang="en-US" altLang="zh-CN" sz="1600" b="0" kern="0" dirty="0">
                <a:solidFill>
                  <a:srgbClr val="000000"/>
                </a:solidFill>
                <a:latin typeface="Courier New"/>
                <a:ea typeface="微软雅黑" pitchFamily="34" charset="-122"/>
              </a:rPr>
              <a:t>(</a:t>
            </a:r>
            <a:r>
              <a:rPr lang="en-US" altLang="zh-CN" sz="1600" b="0" kern="0" dirty="0">
                <a:solidFill>
                  <a:srgbClr val="7F0055"/>
                </a:solidFill>
                <a:latin typeface="Courier New"/>
                <a:ea typeface="微软雅黑" pitchFamily="34" charset="-122"/>
              </a:rPr>
              <a:t>double</a:t>
            </a:r>
            <a:r>
              <a:rPr lang="en-US" altLang="zh-CN" sz="1600" b="0" kern="0" dirty="0">
                <a:solidFill>
                  <a:srgbClr val="000000"/>
                </a:solidFill>
                <a:latin typeface="Courier New"/>
                <a:ea typeface="微软雅黑" pitchFamily="34" charset="-122"/>
              </a:rPr>
              <a:t> </a:t>
            </a:r>
            <a:r>
              <a:rPr lang="en-US" altLang="zh-CN" sz="1600" b="0" kern="0" dirty="0" err="1">
                <a:solidFill>
                  <a:srgbClr val="000000"/>
                </a:solidFill>
                <a:latin typeface="Courier New"/>
                <a:ea typeface="微软雅黑" pitchFamily="34" charset="-122"/>
              </a:rPr>
              <a:t>studentScore</a:t>
            </a:r>
            <a:r>
              <a:rPr lang="en-US" altLang="zh-CN" sz="1600" b="0"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600" b="0" kern="0" dirty="0">
                <a:solidFill>
                  <a:srgbClr val="000000"/>
                </a:solidFill>
                <a:latin typeface="Courier New"/>
                <a:ea typeface="微软雅黑" pitchFamily="34" charset="-122"/>
              </a:rPr>
              <a:t>	String </a:t>
            </a:r>
            <a:r>
              <a:rPr lang="en-US" altLang="zh-CN" sz="1600" b="0" kern="0" dirty="0" err="1">
                <a:solidFill>
                  <a:srgbClr val="000000"/>
                </a:solidFill>
                <a:latin typeface="Courier New"/>
                <a:ea typeface="微软雅黑" pitchFamily="34" charset="-122"/>
              </a:rPr>
              <a:t>studentGrade</a:t>
            </a:r>
            <a:r>
              <a:rPr lang="en-US" altLang="zh-CN" sz="1600" b="0" kern="0" dirty="0">
                <a:solidFill>
                  <a:srgbClr val="000000"/>
                </a:solidFill>
                <a:latin typeface="Courier New"/>
                <a:ea typeface="微软雅黑" pitchFamily="34" charset="-122"/>
              </a:rPr>
              <a:t> =</a:t>
            </a:r>
            <a:r>
              <a:rPr lang="en-US" altLang="zh-CN" sz="1600" b="0" kern="0" dirty="0">
                <a:solidFill>
                  <a:srgbClr val="2A00FF"/>
                </a:solidFill>
                <a:latin typeface="Courier New"/>
                <a:ea typeface="微软雅黑" pitchFamily="34" charset="-122"/>
              </a:rPr>
              <a:t>"A"</a:t>
            </a:r>
            <a:r>
              <a:rPr lang="en-US" altLang="zh-CN" sz="1600" b="0"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600" b="0" kern="0" dirty="0">
                <a:solidFill>
                  <a:srgbClr val="7F0055"/>
                </a:solidFill>
                <a:latin typeface="Courier New"/>
                <a:ea typeface="微软雅黑" pitchFamily="34" charset="-122"/>
              </a:rPr>
              <a:t>	for</a:t>
            </a:r>
            <a:r>
              <a:rPr lang="en-US" altLang="zh-CN" sz="1600" b="0" kern="0" dirty="0">
                <a:solidFill>
                  <a:srgbClr val="000000"/>
                </a:solidFill>
                <a:latin typeface="Courier New"/>
                <a:ea typeface="微软雅黑" pitchFamily="34" charset="-122"/>
              </a:rPr>
              <a:t>(</a:t>
            </a:r>
            <a:r>
              <a:rPr lang="en-US" altLang="zh-CN" sz="1600" b="0" kern="0" dirty="0" err="1">
                <a:solidFill>
                  <a:srgbClr val="7F0055"/>
                </a:solidFill>
                <a:latin typeface="Courier New"/>
                <a:ea typeface="微软雅黑" pitchFamily="34" charset="-122"/>
              </a:rPr>
              <a:t>int</a:t>
            </a:r>
            <a:r>
              <a:rPr lang="en-US" altLang="zh-CN" sz="1600" b="0" kern="0" dirty="0">
                <a:solidFill>
                  <a:srgbClr val="000000"/>
                </a:solidFill>
                <a:latin typeface="Courier New"/>
                <a:ea typeface="微软雅黑" pitchFamily="34" charset="-122"/>
              </a:rPr>
              <a:t> </a:t>
            </a:r>
            <a:r>
              <a:rPr lang="en-US" altLang="zh-CN" sz="1600" b="0" kern="0" dirty="0" err="1">
                <a:solidFill>
                  <a:srgbClr val="000000"/>
                </a:solidFill>
                <a:latin typeface="Courier New"/>
                <a:ea typeface="微软雅黑" pitchFamily="34" charset="-122"/>
              </a:rPr>
              <a:t>i</a:t>
            </a:r>
            <a:r>
              <a:rPr lang="en-US" altLang="zh-CN" sz="1600" b="0" kern="0" dirty="0">
                <a:solidFill>
                  <a:srgbClr val="000000"/>
                </a:solidFill>
                <a:latin typeface="Courier New"/>
                <a:ea typeface="微软雅黑" pitchFamily="34" charset="-122"/>
              </a:rPr>
              <a:t> = 0;i&lt;</a:t>
            </a:r>
            <a:r>
              <a:rPr lang="en-US" altLang="zh-CN" sz="1600" b="0" kern="0" dirty="0">
                <a:solidFill>
                  <a:srgbClr val="0000C0"/>
                </a:solidFill>
                <a:latin typeface="Courier New"/>
                <a:ea typeface="微软雅黑" pitchFamily="34" charset="-122"/>
              </a:rPr>
              <a:t>grade</a:t>
            </a:r>
            <a:r>
              <a:rPr lang="en-US" altLang="zh-CN" sz="1600" b="0" kern="0" dirty="0">
                <a:solidFill>
                  <a:srgbClr val="000000"/>
                </a:solidFill>
                <a:latin typeface="Courier New"/>
                <a:ea typeface="微软雅黑" pitchFamily="34" charset="-122"/>
              </a:rPr>
              <a:t>.</a:t>
            </a:r>
            <a:r>
              <a:rPr lang="en-US" altLang="zh-CN" sz="1600" b="0" kern="0" dirty="0">
                <a:solidFill>
                  <a:srgbClr val="0000C0"/>
                </a:solidFill>
                <a:latin typeface="Courier New"/>
                <a:ea typeface="微软雅黑" pitchFamily="34" charset="-122"/>
              </a:rPr>
              <a:t>length</a:t>
            </a:r>
            <a:r>
              <a:rPr lang="en-US" altLang="zh-CN" sz="1600" b="0" kern="0" dirty="0">
                <a:solidFill>
                  <a:srgbClr val="000000"/>
                </a:solidFill>
                <a:latin typeface="Courier New"/>
                <a:ea typeface="微软雅黑" pitchFamily="34" charset="-122"/>
              </a:rPr>
              <a:t>-1;i++){</a:t>
            </a:r>
          </a:p>
          <a:p>
            <a:pPr marL="342900" indent="-342900" eaLnBrk="0" hangingPunct="0">
              <a:spcBef>
                <a:spcPts val="500"/>
              </a:spcBef>
              <a:spcAft>
                <a:spcPts val="500"/>
              </a:spcAft>
              <a:defRPr/>
            </a:pPr>
            <a:r>
              <a:rPr lang="en-US" altLang="zh-CN" sz="1600" b="0" kern="0" dirty="0">
                <a:solidFill>
                  <a:srgbClr val="7F0055"/>
                </a:solidFill>
                <a:latin typeface="Courier New"/>
                <a:ea typeface="微软雅黑" pitchFamily="34" charset="-122"/>
              </a:rPr>
              <a:t>		if</a:t>
            </a:r>
            <a:r>
              <a:rPr lang="en-US" altLang="zh-CN" sz="1600" b="0" kern="0" dirty="0">
                <a:solidFill>
                  <a:srgbClr val="000000"/>
                </a:solidFill>
                <a:latin typeface="Courier New"/>
                <a:ea typeface="微软雅黑" pitchFamily="34" charset="-122"/>
              </a:rPr>
              <a:t>(</a:t>
            </a:r>
            <a:r>
              <a:rPr lang="en-US" altLang="zh-CN" sz="1600" b="0" kern="0" dirty="0" err="1">
                <a:solidFill>
                  <a:srgbClr val="000000"/>
                </a:solidFill>
                <a:latin typeface="Courier New"/>
                <a:ea typeface="微软雅黑" pitchFamily="34" charset="-122"/>
              </a:rPr>
              <a:t>studentScore</a:t>
            </a:r>
            <a:r>
              <a:rPr lang="en-US" altLang="zh-CN" sz="1600" b="0" kern="0" dirty="0">
                <a:solidFill>
                  <a:srgbClr val="000000"/>
                </a:solidFill>
                <a:latin typeface="Courier New"/>
                <a:ea typeface="微软雅黑" pitchFamily="34" charset="-122"/>
              </a:rPr>
              <a:t> &lt; </a:t>
            </a:r>
            <a:r>
              <a:rPr lang="en-US" altLang="zh-CN" sz="1600" b="0" kern="0" dirty="0" err="1">
                <a:solidFill>
                  <a:srgbClr val="0000C0"/>
                </a:solidFill>
                <a:latin typeface="Courier New"/>
                <a:ea typeface="微软雅黑" pitchFamily="34" charset="-122"/>
              </a:rPr>
              <a:t>rangeLimit</a:t>
            </a:r>
            <a:r>
              <a:rPr lang="en-US" altLang="zh-CN" sz="1600" b="0" kern="0" dirty="0">
                <a:solidFill>
                  <a:srgbClr val="000000"/>
                </a:solidFill>
                <a:latin typeface="Courier New"/>
                <a:ea typeface="微软雅黑" pitchFamily="34" charset="-122"/>
              </a:rPr>
              <a:t>[</a:t>
            </a:r>
            <a:r>
              <a:rPr lang="en-US" altLang="zh-CN" sz="1600" b="0" kern="0" dirty="0" err="1">
                <a:solidFill>
                  <a:srgbClr val="000000"/>
                </a:solidFill>
                <a:latin typeface="Courier New"/>
                <a:ea typeface="微软雅黑" pitchFamily="34" charset="-122"/>
              </a:rPr>
              <a:t>i</a:t>
            </a:r>
            <a:r>
              <a:rPr lang="en-US" altLang="zh-CN" sz="1600" b="0"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600" b="0" kern="0" dirty="0">
                <a:solidFill>
                  <a:srgbClr val="7F0055"/>
                </a:solidFill>
                <a:latin typeface="Courier New"/>
                <a:ea typeface="微软雅黑" pitchFamily="34" charset="-122"/>
              </a:rPr>
              <a:t>			return</a:t>
            </a:r>
            <a:r>
              <a:rPr lang="en-US" altLang="zh-CN" sz="1600" b="0" kern="0" dirty="0">
                <a:solidFill>
                  <a:srgbClr val="000000"/>
                </a:solidFill>
                <a:latin typeface="Courier New"/>
                <a:ea typeface="微软雅黑" pitchFamily="34" charset="-122"/>
              </a:rPr>
              <a:t> </a:t>
            </a:r>
            <a:r>
              <a:rPr lang="en-US" altLang="zh-CN" sz="1600" b="0" kern="0" dirty="0">
                <a:solidFill>
                  <a:srgbClr val="0000C0"/>
                </a:solidFill>
                <a:latin typeface="Courier New"/>
                <a:ea typeface="微软雅黑" pitchFamily="34" charset="-122"/>
              </a:rPr>
              <a:t>grade</a:t>
            </a:r>
            <a:r>
              <a:rPr lang="en-US" altLang="zh-CN" sz="1600" b="0" kern="0" dirty="0">
                <a:solidFill>
                  <a:srgbClr val="000000"/>
                </a:solidFill>
                <a:latin typeface="Courier New"/>
                <a:ea typeface="微软雅黑" pitchFamily="34" charset="-122"/>
              </a:rPr>
              <a:t>[</a:t>
            </a:r>
            <a:r>
              <a:rPr lang="en-US" altLang="zh-CN" sz="1600" b="0" kern="0" dirty="0" err="1">
                <a:solidFill>
                  <a:srgbClr val="000000"/>
                </a:solidFill>
                <a:latin typeface="Courier New"/>
                <a:ea typeface="微软雅黑" pitchFamily="34" charset="-122"/>
              </a:rPr>
              <a:t>i</a:t>
            </a:r>
            <a:r>
              <a:rPr lang="en-US" altLang="zh-CN" sz="1600" b="0" kern="0" dirty="0">
                <a:solidFill>
                  <a:srgbClr val="000000"/>
                </a:solidFill>
                <a:latin typeface="Courier New"/>
                <a:ea typeface="微软雅黑" pitchFamily="34" charset="-122"/>
              </a:rPr>
              <a:t>];		</a:t>
            </a:r>
          </a:p>
          <a:p>
            <a:pPr marL="342900" indent="-342900" eaLnBrk="0" hangingPunct="0">
              <a:spcBef>
                <a:spcPts val="500"/>
              </a:spcBef>
              <a:spcAft>
                <a:spcPts val="500"/>
              </a:spcAft>
              <a:defRPr/>
            </a:pPr>
            <a:r>
              <a:rPr lang="en-US" altLang="zh-CN" sz="1600" b="0" kern="0" dirty="0">
                <a:solidFill>
                  <a:srgbClr val="000000"/>
                </a:solidFill>
                <a:latin typeface="Courier New"/>
                <a:ea typeface="微软雅黑" pitchFamily="34" charset="-122"/>
              </a:rPr>
              <a:t>	}</a:t>
            </a:r>
          </a:p>
          <a:p>
            <a:pPr marL="342900" indent="-342900" eaLnBrk="0" hangingPunct="0">
              <a:spcBef>
                <a:spcPts val="500"/>
              </a:spcBef>
              <a:spcAft>
                <a:spcPts val="500"/>
              </a:spcAft>
              <a:defRPr/>
            </a:pPr>
            <a:r>
              <a:rPr lang="en-US" altLang="zh-CN" sz="1600" b="0" kern="0" dirty="0">
                <a:solidFill>
                  <a:srgbClr val="7F0055"/>
                </a:solidFill>
                <a:latin typeface="Courier New"/>
                <a:ea typeface="微软雅黑" pitchFamily="34" charset="-122"/>
              </a:rPr>
              <a:t>	return</a:t>
            </a:r>
            <a:r>
              <a:rPr lang="en-US" altLang="zh-CN" sz="1600" b="0" kern="0" dirty="0">
                <a:solidFill>
                  <a:srgbClr val="000000"/>
                </a:solidFill>
                <a:latin typeface="Courier New"/>
                <a:ea typeface="微软雅黑" pitchFamily="34" charset="-122"/>
              </a:rPr>
              <a:t> </a:t>
            </a:r>
            <a:r>
              <a:rPr lang="en-US" altLang="zh-CN" sz="1600" b="0" kern="0" dirty="0" err="1">
                <a:solidFill>
                  <a:srgbClr val="000000"/>
                </a:solidFill>
                <a:latin typeface="Courier New"/>
                <a:ea typeface="微软雅黑" pitchFamily="34" charset="-122"/>
              </a:rPr>
              <a:t>studentGrade</a:t>
            </a:r>
            <a:r>
              <a:rPr lang="en-US" altLang="zh-CN" sz="1600" b="0" kern="0" dirty="0">
                <a:solidFill>
                  <a:srgbClr val="000000"/>
                </a:solidFill>
                <a:latin typeface="Courier New"/>
                <a:ea typeface="微软雅黑" pitchFamily="34" charset="-122"/>
              </a:rPr>
              <a:t>;</a:t>
            </a:r>
          </a:p>
          <a:p>
            <a:pPr marL="342900" indent="-342900" eaLnBrk="0" hangingPunct="0">
              <a:spcBef>
                <a:spcPts val="500"/>
              </a:spcBef>
              <a:spcAft>
                <a:spcPts val="500"/>
              </a:spcAft>
              <a:defRPr/>
            </a:pPr>
            <a:r>
              <a:rPr lang="en-US" altLang="zh-CN" sz="1600" b="0" kern="0" dirty="0">
                <a:solidFill>
                  <a:srgbClr val="000000"/>
                </a:solidFill>
                <a:latin typeface="Courier New"/>
                <a:ea typeface="微软雅黑" pitchFamily="34" charset="-122"/>
              </a:rPr>
              <a:t>}</a:t>
            </a:r>
            <a:endParaRPr lang="zh-CN" altLang="en-US" sz="1600" b="0" kern="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表驱动法</a:t>
            </a: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阶梯访问</a:t>
            </a:r>
            <a:endPar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5" name="内容占位符 5"/>
          <p:cNvSpPr txBox="1">
            <a:spLocks/>
          </p:cNvSpPr>
          <p:nvPr/>
        </p:nvSpPr>
        <p:spPr bwMode="auto">
          <a:xfrm>
            <a:off x="825500" y="976313"/>
            <a:ext cx="7543800" cy="4572000"/>
          </a:xfrm>
          <a:prstGeom prst="rect">
            <a:avLst/>
          </a:prstGeom>
          <a:noFill/>
          <a:ln w="9525">
            <a:noFill/>
            <a:miter lim="800000"/>
            <a:headEnd/>
            <a:tailEnd/>
          </a:ln>
        </p:spPr>
        <p:txBody>
          <a:bodyPr/>
          <a:lstStyle/>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阶梯访问的优点</a:t>
            </a:r>
            <a:endParaRPr lang="en-US" altLang="zh-CN" sz="2000" kern="0" dirty="0">
              <a:solidFill>
                <a:srgbClr val="000000"/>
              </a:solidFill>
              <a:latin typeface="微软雅黑" pitchFamily="34" charset="-122"/>
              <a:ea typeface="微软雅黑" pitchFamily="34"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很适合处理那些无规则的数据。因为这样无规则分布的数据是不可能用一个函数把他们整齐地转换成表键值的。</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比其他索引访问方法节省空间。</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阶梯访问注意细节</a:t>
            </a:r>
            <a:endParaRPr lang="en-US" altLang="zh-CN" sz="2000" kern="0" dirty="0">
              <a:solidFill>
                <a:srgbClr val="000000"/>
              </a:solidFill>
              <a:latin typeface="微软雅黑" pitchFamily="34" charset="-122"/>
              <a:ea typeface="微软雅黑" pitchFamily="34"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留心端点</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考虑用二分法查找取代顺序查找</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考虑用索引访问取代阶梯访问</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把阶梯查询操作提取成单独的子程序</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None/>
              <a:defRPr/>
            </a:pPr>
            <a:endParaRPr lang="zh-CN" altLang="en-US" sz="2000" b="0" kern="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p>
            <a:fld id="{5457FC30-03CF-4D6B-A55F-54A9D4659294}" type="datetime1">
              <a:rPr lang="zh-CN" altLang="en-US" smtClean="0">
                <a:ea typeface="宋体" charset="-122"/>
              </a:rPr>
              <a:pPr/>
              <a:t>2012-11-29</a:t>
            </a:fld>
            <a:endParaRPr lang="zh-CN" altLang="en-US" smtClean="0">
              <a:ea typeface="宋体" charset="-122"/>
            </a:endParaRPr>
          </a:p>
        </p:txBody>
      </p:sp>
      <p:sp>
        <p:nvSpPr>
          <p:cNvPr id="33795" name="灯片编号占位符 4"/>
          <p:cNvSpPr>
            <a:spLocks noGrp="1"/>
          </p:cNvSpPr>
          <p:nvPr>
            <p:ph type="sldNum" sz="quarter" idx="12"/>
          </p:nvPr>
        </p:nvSpPr>
        <p:spPr>
          <a:noFill/>
        </p:spPr>
        <p:txBody>
          <a:bodyPr/>
          <a:lstStyle/>
          <a:p>
            <a:fld id="{B9151889-AAE4-45A0-BA02-935621A6EBED}" type="slidenum">
              <a:rPr lang="zh-CN" altLang="en-US" smtClean="0">
                <a:ea typeface="宋体" charset="-122"/>
              </a:rPr>
              <a:pPr/>
              <a:t>38</a:t>
            </a:fld>
            <a:endParaRPr lang="zh-CN" altLang="en-US" smtClean="0">
              <a:ea typeface="宋体" charset="-122"/>
            </a:endParaRPr>
          </a:p>
        </p:txBody>
      </p:sp>
      <p:sp>
        <p:nvSpPr>
          <p:cNvPr id="3" name="标题 2"/>
          <p:cNvSpPr>
            <a:spLocks noGrp="1"/>
          </p:cNvSpPr>
          <p:nvPr>
            <p:ph type="title" idx="4294967295"/>
          </p:nvPr>
        </p:nvSpPr>
        <p:spPr>
          <a:xfrm>
            <a:off x="2259013" y="0"/>
            <a:ext cx="6884987" cy="496888"/>
          </a:xfrm>
        </p:spPr>
        <p:txBody>
          <a:bodyPr/>
          <a:lstStyle/>
          <a:p>
            <a:pPr>
              <a:defRPr/>
            </a:pPr>
            <a:r>
              <a:rPr lang="zh-CN" altLang="en-US" sz="2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cs typeface="+mn-cs"/>
              </a:rPr>
              <a:t>表驱动法</a:t>
            </a:r>
          </a:p>
        </p:txBody>
      </p:sp>
      <p:sp>
        <p:nvSpPr>
          <p:cNvPr id="8" name="TextBox 25"/>
          <p:cNvSpPr txBox="1">
            <a:spLocks noChangeArrowheads="1"/>
          </p:cNvSpPr>
          <p:nvPr/>
        </p:nvSpPr>
        <p:spPr bwMode="auto">
          <a:xfrm>
            <a:off x="1357313" y="788988"/>
            <a:ext cx="2478087"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表驱法</a:t>
            </a:r>
            <a:endParaRPr lang="en-US" altLang="zh-CN" sz="2400" kern="0" dirty="0">
              <a:latin typeface="微软雅黑" pitchFamily="34" charset="-122"/>
              <a:ea typeface="微软雅黑" pitchFamily="34" charset="-122"/>
            </a:endParaRPr>
          </a:p>
        </p:txBody>
      </p:sp>
      <p:sp>
        <p:nvSpPr>
          <p:cNvPr id="10" name="内容占位符 1"/>
          <p:cNvSpPr txBox="1">
            <a:spLocks/>
          </p:cNvSpPr>
          <p:nvPr/>
        </p:nvSpPr>
        <p:spPr bwMode="auto">
          <a:xfrm>
            <a:off x="762000" y="1116013"/>
            <a:ext cx="7734300" cy="4637087"/>
          </a:xfrm>
          <a:prstGeom prst="rect">
            <a:avLst/>
          </a:prstGeom>
          <a:noFill/>
          <a:ln w="9525">
            <a:noFill/>
            <a:miter lim="800000"/>
            <a:headEnd/>
            <a:tailEnd/>
          </a:ln>
        </p:spPr>
        <p:txBody>
          <a:bodyPr/>
          <a:lstStyle/>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事实上，凡是能通过选择语句来选择执行的代码，都可以通过查表来选择。对于简单的情况而言，使用选择语句更为容易和直白。但随着选择语句越来越复杂，用来替换复杂选择语句的表驱动法就越发显得它的优势。</a:t>
            </a:r>
            <a:endParaRPr lang="en-US" altLang="zh-CN" sz="200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endParaRPr lang="en-US" altLang="zh-CN" sz="200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与写长篇的</a:t>
            </a:r>
            <a:r>
              <a:rPr lang="en-US" altLang="zh-CN" sz="2000" kern="0" dirty="0">
                <a:solidFill>
                  <a:srgbClr val="000000"/>
                </a:solidFill>
                <a:latin typeface="微软雅黑" pitchFamily="34" charset="-122"/>
                <a:ea typeface="微软雅黑" pitchFamily="34" charset="-122"/>
              </a:rPr>
              <a:t>if</a:t>
            </a:r>
            <a:r>
              <a:rPr lang="zh-CN" altLang="en-US" sz="2000" kern="0" dirty="0">
                <a:solidFill>
                  <a:srgbClr val="000000"/>
                </a:solidFill>
                <a:latin typeface="微软雅黑" pitchFamily="34" charset="-122"/>
                <a:ea typeface="微软雅黑" pitchFamily="34" charset="-122"/>
              </a:rPr>
              <a:t>语句、</a:t>
            </a:r>
            <a:r>
              <a:rPr lang="en-US" altLang="zh-CN" sz="2000" kern="0" dirty="0">
                <a:solidFill>
                  <a:srgbClr val="000000"/>
                </a:solidFill>
                <a:latin typeface="微软雅黑" pitchFamily="34" charset="-122"/>
                <a:ea typeface="微软雅黑" pitchFamily="34" charset="-122"/>
              </a:rPr>
              <a:t>case</a:t>
            </a:r>
            <a:r>
              <a:rPr lang="zh-CN" altLang="en-US" sz="2000" kern="0" dirty="0">
                <a:solidFill>
                  <a:srgbClr val="000000"/>
                </a:solidFill>
                <a:latin typeface="微软雅黑" pitchFamily="34" charset="-122"/>
                <a:ea typeface="微软雅黑" pitchFamily="34" charset="-122"/>
              </a:rPr>
              <a:t>语句或者大量的子类相比，这种方法更不容易出错、更容易维护且效率更高。</a:t>
            </a:r>
            <a:endParaRPr lang="en-US" altLang="zh-CN" sz="200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endParaRPr lang="en-US" altLang="zh-CN" sz="2000" kern="0" dirty="0">
              <a:solidFill>
                <a:srgbClr val="000000"/>
              </a:solidFill>
              <a:latin typeface="微软雅黑" pitchFamily="34" charset="-122"/>
              <a:ea typeface="微软雅黑" pitchFamily="34" charset="-122"/>
            </a:endParaRPr>
          </a:p>
          <a:p>
            <a:pPr marL="342900" indent="-342900" eaLnBrk="0" hangingPunct="0">
              <a:spcBef>
                <a:spcPts val="500"/>
              </a:spcBef>
              <a:spcAft>
                <a:spcPts val="500"/>
              </a:spcAft>
              <a:buFontTx/>
              <a:buChar char="•"/>
              <a:defRPr/>
            </a:pPr>
            <a:r>
              <a:rPr lang="zh-CN" altLang="en-US" sz="2000" kern="0" dirty="0">
                <a:solidFill>
                  <a:srgbClr val="000000"/>
                </a:solidFill>
                <a:latin typeface="微软雅黑" pitchFamily="34" charset="-122"/>
                <a:ea typeface="微软雅黑" pitchFamily="34" charset="-122"/>
              </a:rPr>
              <a:t>使用继承和多态的设计并不一定就是好的设计。生搬硬套的面向对象设计，所需的代码量和一个生硬的功能设计一样多</a:t>
            </a:r>
            <a:r>
              <a:rPr lang="en-US" altLang="zh-CN" sz="2000" kern="0" dirty="0">
                <a:solidFill>
                  <a:srgbClr val="000000"/>
                </a:solidFill>
                <a:latin typeface="微软雅黑" pitchFamily="34" charset="-122"/>
                <a:ea typeface="微软雅黑" pitchFamily="34" charset="-122"/>
              </a:rPr>
              <a:t>----</a:t>
            </a:r>
            <a:r>
              <a:rPr lang="zh-CN" altLang="en-US" sz="2000" kern="0" dirty="0">
                <a:solidFill>
                  <a:srgbClr val="000000"/>
                </a:solidFill>
                <a:latin typeface="微软雅黑" pitchFamily="34" charset="-122"/>
                <a:ea typeface="微软雅黑" pitchFamily="34" charset="-122"/>
              </a:rPr>
              <a:t>甚至更多。那种方案使得解决方案变得更复杂，而不是更简单。</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p>
            <a:fld id="{B64CE391-4693-4EEF-A6E2-C94B7F466853}" type="datetime1">
              <a:rPr lang="zh-CN" altLang="en-US" smtClean="0">
                <a:ea typeface="宋体" charset="-122"/>
              </a:rPr>
              <a:pPr/>
              <a:t>2012-11-29</a:t>
            </a:fld>
            <a:endParaRPr lang="zh-CN" altLang="en-US" smtClean="0">
              <a:ea typeface="宋体" charset="-122"/>
            </a:endParaRPr>
          </a:p>
        </p:txBody>
      </p:sp>
      <p:sp>
        <p:nvSpPr>
          <p:cNvPr id="34819" name="灯片编号占位符 4"/>
          <p:cNvSpPr>
            <a:spLocks noGrp="1"/>
          </p:cNvSpPr>
          <p:nvPr>
            <p:ph type="sldNum" sz="quarter" idx="12"/>
          </p:nvPr>
        </p:nvSpPr>
        <p:spPr>
          <a:noFill/>
        </p:spPr>
        <p:txBody>
          <a:bodyPr/>
          <a:lstStyle/>
          <a:p>
            <a:fld id="{FBC1A381-372A-46B0-BCBF-FE2A18771996}" type="slidenum">
              <a:rPr lang="zh-CN" altLang="en-US" smtClean="0">
                <a:ea typeface="宋体" charset="-122"/>
              </a:rPr>
              <a:pPr/>
              <a:t>39</a:t>
            </a:fld>
            <a:endParaRPr lang="zh-CN" altLang="en-US" smtClean="0">
              <a:ea typeface="宋体" charset="-122"/>
            </a:endParaRPr>
          </a:p>
        </p:txBody>
      </p:sp>
      <p:sp>
        <p:nvSpPr>
          <p:cNvPr id="34820" name="内容占位符 1"/>
          <p:cNvSpPr>
            <a:spLocks noGrp="1"/>
          </p:cNvSpPr>
          <p:nvPr>
            <p:ph idx="4294967295"/>
          </p:nvPr>
        </p:nvSpPr>
        <p:spPr>
          <a:xfrm>
            <a:off x="857250" y="1293813"/>
            <a:ext cx="7219950" cy="4572000"/>
          </a:xfrm>
        </p:spPr>
        <p:txBody>
          <a:bodyPr/>
          <a:lstStyle/>
          <a:p>
            <a:endParaRPr lang="en-US" altLang="zh-CN" sz="1800" dirty="0" smtClean="0"/>
          </a:p>
          <a:p>
            <a:r>
              <a:rPr lang="en-US" altLang="zh-CN" sz="1800" b="1" dirty="0" smtClean="0"/>
              <a:t>《</a:t>
            </a:r>
            <a:r>
              <a:rPr lang="zh-CN" altLang="en-US" sz="1800" b="1" dirty="0" smtClean="0"/>
              <a:t>重构与模式</a:t>
            </a:r>
            <a:r>
              <a:rPr lang="en-US" altLang="zh-CN" sz="1800" b="1" dirty="0" smtClean="0"/>
              <a:t>》, Joshua </a:t>
            </a:r>
            <a:r>
              <a:rPr lang="en-US" altLang="zh-CN" sz="1800" b="1" dirty="0" err="1" smtClean="0"/>
              <a:t>Kerievsky</a:t>
            </a:r>
            <a:r>
              <a:rPr lang="en-US" altLang="zh-CN" sz="1800" b="1" dirty="0" smtClean="0"/>
              <a:t> , </a:t>
            </a:r>
            <a:r>
              <a:rPr lang="zh-CN" altLang="en-US" sz="1800" b="1" dirty="0" smtClean="0"/>
              <a:t>人民邮电出版社 </a:t>
            </a:r>
            <a:r>
              <a:rPr lang="en-US" altLang="zh-CN" sz="1800" b="1" dirty="0" smtClean="0"/>
              <a:t>,2006.12,P823</a:t>
            </a:r>
          </a:p>
          <a:p>
            <a:r>
              <a:rPr lang="en-US" altLang="zh-CN" sz="1800" b="1" dirty="0" smtClean="0"/>
              <a:t>《</a:t>
            </a:r>
            <a:r>
              <a:rPr lang="zh-CN" altLang="en-US" sz="1800" b="1" dirty="0" smtClean="0"/>
              <a:t>重构－改善既有代码的设计</a:t>
            </a:r>
            <a:r>
              <a:rPr lang="en-US" altLang="zh-CN" sz="1800" b="1" dirty="0" smtClean="0"/>
              <a:t>》,Martin Fowler ,</a:t>
            </a:r>
            <a:r>
              <a:rPr lang="zh-CN" altLang="en-US" sz="1800" b="1" dirty="0" smtClean="0"/>
              <a:t>人民邮电出版社 </a:t>
            </a:r>
            <a:r>
              <a:rPr lang="en-US" altLang="zh-CN" sz="1800" b="1" dirty="0" smtClean="0"/>
              <a:t>2010,</a:t>
            </a:r>
          </a:p>
          <a:p>
            <a:r>
              <a:rPr lang="en-US" altLang="zh-CN" sz="1800" b="1" dirty="0" smtClean="0"/>
              <a:t>《</a:t>
            </a:r>
            <a:r>
              <a:rPr lang="zh-CN" altLang="en-US" sz="1800" b="1" dirty="0" smtClean="0"/>
              <a:t>代码大全</a:t>
            </a:r>
            <a:r>
              <a:rPr lang="en-US" altLang="zh-CN" sz="1800" b="1" dirty="0" smtClean="0"/>
              <a:t>2》,Steve McConnell ,</a:t>
            </a:r>
            <a:r>
              <a:rPr lang="zh-CN" altLang="en-US" sz="1800" b="1" dirty="0" smtClean="0"/>
              <a:t>电子工业出版社 </a:t>
            </a:r>
            <a:r>
              <a:rPr lang="en-US" altLang="zh-CN" sz="1800" b="1" dirty="0" smtClean="0"/>
              <a:t>,</a:t>
            </a:r>
            <a:r>
              <a:rPr lang="zh-CN" altLang="en-US" sz="1800" b="1" dirty="0" smtClean="0"/>
              <a:t>   </a:t>
            </a:r>
            <a:r>
              <a:rPr lang="en-US" altLang="zh-CN" sz="1800" b="1" dirty="0" smtClean="0"/>
              <a:t>2006.3,P411</a:t>
            </a:r>
          </a:p>
          <a:p>
            <a:r>
              <a:rPr lang="en-US" altLang="zh-CN" sz="1800" b="1" dirty="0" smtClean="0"/>
              <a:t>《Java</a:t>
            </a:r>
            <a:r>
              <a:rPr lang="zh-CN" altLang="en-US" sz="1800" b="1" dirty="0" smtClean="0"/>
              <a:t>与模式</a:t>
            </a:r>
            <a:r>
              <a:rPr lang="en-US" altLang="zh-CN" sz="1800" b="1" dirty="0" smtClean="0"/>
              <a:t>》,</a:t>
            </a:r>
            <a:r>
              <a:rPr lang="zh-CN" altLang="en-US" sz="1800" b="1" dirty="0" smtClean="0"/>
              <a:t>阎宏</a:t>
            </a:r>
            <a:r>
              <a:rPr lang="en-US" altLang="zh-CN" sz="1800" b="1" dirty="0" smtClean="0"/>
              <a:t>,</a:t>
            </a:r>
            <a:r>
              <a:rPr lang="zh-CN" altLang="en-US" sz="1800" b="1" dirty="0" smtClean="0"/>
              <a:t>电子工业出版社</a:t>
            </a:r>
            <a:r>
              <a:rPr lang="en-US" altLang="zh-CN" sz="1800" b="1" dirty="0" smtClean="0"/>
              <a:t>,2002.10</a:t>
            </a:r>
          </a:p>
          <a:p>
            <a:r>
              <a:rPr lang="en-US" altLang="zh-CN" sz="1800" b="1" dirty="0" smtClean="0"/>
              <a:t>《</a:t>
            </a:r>
            <a:r>
              <a:rPr lang="zh-CN" altLang="en-US" sz="1800" b="1" dirty="0" smtClean="0"/>
              <a:t>代码整洁之道</a:t>
            </a:r>
            <a:r>
              <a:rPr lang="en-US" altLang="zh-CN" sz="1800" b="1" dirty="0" smtClean="0"/>
              <a:t>》</a:t>
            </a:r>
            <a:r>
              <a:rPr lang="zh-CN" altLang="en-US" sz="1800" b="1" dirty="0" smtClean="0"/>
              <a:t>，</a:t>
            </a:r>
            <a:r>
              <a:rPr lang="en-US" altLang="zh-CN" sz="1800" b="1" dirty="0" smtClean="0"/>
              <a:t>Robert </a:t>
            </a:r>
            <a:r>
              <a:rPr lang="en-US" altLang="zh-CN" sz="1800" b="1" dirty="0" err="1" smtClean="0"/>
              <a:t>C.Martin</a:t>
            </a:r>
            <a:r>
              <a:rPr lang="zh-CN" altLang="en-US" sz="1800" b="1" dirty="0" smtClean="0"/>
              <a:t>，人民邮电出版社</a:t>
            </a:r>
            <a:r>
              <a:rPr lang="en-US" altLang="zh-CN" sz="1800" b="1" dirty="0" smtClean="0"/>
              <a:t>,2010.1,</a:t>
            </a:r>
          </a:p>
          <a:p>
            <a:endParaRPr lang="en-US" altLang="zh-CN" dirty="0" smtClean="0"/>
          </a:p>
          <a:p>
            <a:endParaRPr lang="zh-CN" altLang="en-US" dirty="0" smtClean="0"/>
          </a:p>
        </p:txBody>
      </p:sp>
      <p:sp>
        <p:nvSpPr>
          <p:cNvPr id="3" name="标题 2"/>
          <p:cNvSpPr>
            <a:spLocks noGrp="1"/>
          </p:cNvSpPr>
          <p:nvPr>
            <p:ph type="title" idx="4294967295"/>
          </p:nvPr>
        </p:nvSpPr>
        <p:spPr>
          <a:xfrm>
            <a:off x="2259013" y="0"/>
            <a:ext cx="6884987" cy="496888"/>
          </a:xfrm>
        </p:spPr>
        <p:txBody>
          <a:bodyPr/>
          <a:lstStyle/>
          <a:p>
            <a:pPr>
              <a:defRPr/>
            </a:pPr>
            <a:r>
              <a:rPr lang="zh-CN" altLang="en-US" sz="2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cs typeface="+mn-cs"/>
              </a:rPr>
              <a:t>参考文献</a:t>
            </a:r>
            <a:endParaRPr lang="zh-CN" altLang="en-US" sz="24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cs typeface="+mn-cs"/>
            </a:endParaRPr>
          </a:p>
        </p:txBody>
      </p:sp>
      <p:sp>
        <p:nvSpPr>
          <p:cNvPr id="6" name="圆角矩形 5"/>
          <p:cNvSpPr/>
          <p:nvPr/>
        </p:nvSpPr>
        <p:spPr bwMode="auto">
          <a:xfrm>
            <a:off x="827062" y="702944"/>
            <a:ext cx="25384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pic>
        <p:nvPicPr>
          <p:cNvPr id="34825" name="Picture 3" descr="D:\我的培训资料库\图标库\图标\Image4.png"/>
          <p:cNvPicPr>
            <a:picLocks noChangeAspect="1" noChangeArrowheads="1"/>
          </p:cNvPicPr>
          <p:nvPr/>
        </p:nvPicPr>
        <p:blipFill>
          <a:blip r:embed="rId2"/>
          <a:srcRect/>
          <a:stretch>
            <a:fillRect/>
          </a:stretch>
        </p:blipFill>
        <p:spPr bwMode="auto">
          <a:xfrm>
            <a:off x="523875" y="717550"/>
            <a:ext cx="663575" cy="663575"/>
          </a:xfrm>
          <a:prstGeom prst="rect">
            <a:avLst/>
          </a:prstGeom>
          <a:noFill/>
          <a:ln w="9525">
            <a:noFill/>
            <a:miter lim="800000"/>
            <a:headEnd/>
            <a:tailEnd/>
          </a:ln>
        </p:spPr>
      </p:pic>
      <p:sp>
        <p:nvSpPr>
          <p:cNvPr id="8" name="TextBox 25"/>
          <p:cNvSpPr txBox="1">
            <a:spLocks noChangeArrowheads="1"/>
          </p:cNvSpPr>
          <p:nvPr/>
        </p:nvSpPr>
        <p:spPr bwMode="auto">
          <a:xfrm>
            <a:off x="1357313" y="788988"/>
            <a:ext cx="2478087"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参考文献</a:t>
            </a:r>
            <a:endParaRPr lang="en-US" altLang="zh-CN" sz="2400" kern="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IF/ELSE </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语句怎么编写</a:t>
            </a:r>
            <a:endParaRPr lang="zh-CN" altLang="en-US" sz="24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2" name="内容占位符 1"/>
          <p:cNvSpPr txBox="1">
            <a:spLocks/>
          </p:cNvSpPr>
          <p:nvPr/>
        </p:nvSpPr>
        <p:spPr bwMode="auto">
          <a:xfrm>
            <a:off x="508000" y="785813"/>
            <a:ext cx="8178800" cy="2986087"/>
          </a:xfrm>
          <a:prstGeom prst="rect">
            <a:avLst/>
          </a:prstGeom>
          <a:noFill/>
          <a:ln w="9525">
            <a:noFill/>
            <a:miter lim="800000"/>
            <a:headEnd/>
            <a:tailEnd/>
          </a:ln>
        </p:spPr>
        <p:txBody>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考虑</a:t>
            </a:r>
            <a:r>
              <a:rPr lang="en-US" altLang="zh-CN" sz="2000" b="0" kern="0" dirty="0">
                <a:solidFill>
                  <a:srgbClr val="000000"/>
                </a:solidFill>
                <a:latin typeface="宋体" pitchFamily="2" charset="-122"/>
                <a:ea typeface="宋体" pitchFamily="2" charset="-122"/>
              </a:rPr>
              <a:t>else</a:t>
            </a:r>
            <a:r>
              <a:rPr lang="zh-CN" altLang="en-US" sz="2000" b="0" kern="0" dirty="0">
                <a:solidFill>
                  <a:srgbClr val="000000"/>
                </a:solidFill>
                <a:latin typeface="宋体" pitchFamily="2" charset="-122"/>
                <a:ea typeface="宋体" pitchFamily="2" charset="-122"/>
              </a:rPr>
              <a:t>子句，甚至是一个空语句，表明设计时考虑了这种情况。</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p:txBody>
      </p:sp>
      <p:sp>
        <p:nvSpPr>
          <p:cNvPr id="10244" name="矩形 3"/>
          <p:cNvSpPr>
            <a:spLocks noChangeArrowheads="1"/>
          </p:cNvSpPr>
          <p:nvPr/>
        </p:nvSpPr>
        <p:spPr bwMode="auto">
          <a:xfrm>
            <a:off x="965200" y="1236663"/>
            <a:ext cx="7035800" cy="175418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dirty="0">
                <a:solidFill>
                  <a:srgbClr val="7F0055"/>
                </a:solidFill>
                <a:latin typeface="Courier New" pitchFamily="49" charset="0"/>
              </a:rPr>
              <a:t>// if color is valid</a:t>
            </a:r>
          </a:p>
          <a:p>
            <a:r>
              <a:rPr lang="en-US" altLang="zh-CN" dirty="0">
                <a:solidFill>
                  <a:srgbClr val="7F0055"/>
                </a:solidFill>
                <a:latin typeface="Courier New" pitchFamily="49" charset="0"/>
              </a:rPr>
              <a:t>if</a:t>
            </a:r>
            <a:r>
              <a:rPr lang="en-US" altLang="zh-CN" dirty="0">
                <a:solidFill>
                  <a:srgbClr val="000000"/>
                </a:solidFill>
                <a:latin typeface="Courier New" pitchFamily="49" charset="0"/>
              </a:rPr>
              <a:t>(COLOR_MIN&lt;=color &amp;&amp; color &lt;= COLOR_MAX){</a:t>
            </a:r>
          </a:p>
          <a:p>
            <a:r>
              <a:rPr lang="en-US" altLang="zh-CN" dirty="0">
                <a:solidFill>
                  <a:srgbClr val="00B050"/>
                </a:solidFill>
                <a:latin typeface="Courier New" pitchFamily="49" charset="0"/>
              </a:rPr>
              <a:t>//do something</a:t>
            </a:r>
            <a:r>
              <a:rPr lang="en-US" altLang="zh-CN" dirty="0">
                <a:solidFill>
                  <a:srgbClr val="000000"/>
                </a:solidFill>
                <a:latin typeface="Courier New" pitchFamily="49" charset="0"/>
              </a:rPr>
              <a:t>	</a:t>
            </a:r>
          </a:p>
          <a:p>
            <a:r>
              <a:rPr lang="en-US" altLang="zh-CN" dirty="0">
                <a:solidFill>
                  <a:srgbClr val="000000"/>
                </a:solidFill>
                <a:latin typeface="Courier New" pitchFamily="49" charset="0"/>
              </a:rPr>
              <a:t>}else{</a:t>
            </a:r>
            <a:r>
              <a:rPr lang="en-US" altLang="zh-CN" dirty="0">
                <a:solidFill>
                  <a:srgbClr val="00B050"/>
                </a:solidFill>
                <a:latin typeface="Courier New" pitchFamily="49" charset="0"/>
              </a:rPr>
              <a:t>// else color is invalid</a:t>
            </a:r>
          </a:p>
          <a:p>
            <a:r>
              <a:rPr lang="en-US" altLang="zh-CN" dirty="0">
                <a:solidFill>
                  <a:srgbClr val="00B050"/>
                </a:solidFill>
                <a:latin typeface="Courier New" pitchFamily="49" charset="0"/>
              </a:rPr>
              <a:t>//screen not written to – safely ignore command</a:t>
            </a:r>
            <a:endParaRPr lang="en-US" altLang="zh-CN" dirty="0">
              <a:solidFill>
                <a:srgbClr val="000000"/>
              </a:solidFill>
              <a:latin typeface="Courier New" pitchFamily="49" charset="0"/>
            </a:endParaRPr>
          </a:p>
          <a:p>
            <a:r>
              <a:rPr lang="en-US" altLang="zh-CN" dirty="0">
                <a:solidFill>
                  <a:srgbClr val="000000"/>
                </a:solidFill>
                <a:latin typeface="Courier New" pitchFamily="49" charset="0"/>
              </a:rPr>
              <a:t>}</a:t>
            </a:r>
            <a:endParaRPr lang="zh-CN" altLang="en-US" dirty="0"/>
          </a:p>
        </p:txBody>
      </p:sp>
      <p:sp>
        <p:nvSpPr>
          <p:cNvPr id="8" name="云形标注 7"/>
          <p:cNvSpPr>
            <a:spLocks noChangeArrowheads="1"/>
          </p:cNvSpPr>
          <p:nvPr/>
        </p:nvSpPr>
        <p:spPr bwMode="auto">
          <a:xfrm>
            <a:off x="4622800" y="2755900"/>
            <a:ext cx="4279900" cy="1066800"/>
          </a:xfrm>
          <a:prstGeom prst="cloudCallout">
            <a:avLst>
              <a:gd name="adj1" fmla="val -31056"/>
              <a:gd name="adj2" fmla="val -72079"/>
            </a:avLst>
          </a:prstGeom>
          <a:solidFill>
            <a:srgbClr val="3399FF"/>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lvl="1" algn="ctr"/>
            <a:r>
              <a:rPr lang="zh-CN" altLang="en-US" dirty="0">
                <a:solidFill>
                  <a:srgbClr val="E1EBF7"/>
                </a:solidFill>
              </a:rPr>
              <a:t>通用汽车公司</a:t>
            </a:r>
            <a:endParaRPr lang="en-US" altLang="zh-CN" dirty="0">
              <a:solidFill>
                <a:srgbClr val="E1EBF7"/>
              </a:solidFill>
            </a:endParaRPr>
          </a:p>
          <a:p>
            <a:pPr marL="0" lvl="1" algn="ctr"/>
            <a:r>
              <a:rPr lang="zh-CN" altLang="en-US" dirty="0">
                <a:solidFill>
                  <a:srgbClr val="E1EBF7"/>
                </a:solidFill>
              </a:rPr>
              <a:t>调查发现有</a:t>
            </a:r>
            <a:r>
              <a:rPr lang="en-US" altLang="zh-CN" dirty="0">
                <a:solidFill>
                  <a:srgbClr val="E1EBF7"/>
                </a:solidFill>
              </a:rPr>
              <a:t>50%~80%</a:t>
            </a:r>
            <a:r>
              <a:rPr lang="zh-CN" altLang="en-US" dirty="0">
                <a:solidFill>
                  <a:srgbClr val="E1EBF7"/>
                </a:solidFill>
              </a:rPr>
              <a:t>的</a:t>
            </a:r>
            <a:r>
              <a:rPr lang="en-US" altLang="zh-CN" dirty="0">
                <a:solidFill>
                  <a:srgbClr val="E1EBF7"/>
                </a:solidFill>
              </a:rPr>
              <a:t>if</a:t>
            </a:r>
            <a:r>
              <a:rPr lang="zh-CN" altLang="en-US" dirty="0">
                <a:solidFill>
                  <a:srgbClr val="E1EBF7"/>
                </a:solidFill>
              </a:rPr>
              <a:t>语句需要配</a:t>
            </a:r>
            <a:endParaRPr lang="en-US" altLang="zh-CN" dirty="0">
              <a:solidFill>
                <a:srgbClr val="E1EBF7"/>
              </a:solidFill>
            </a:endParaRPr>
          </a:p>
          <a:p>
            <a:pPr marL="0" lvl="1" algn="ctr"/>
            <a:r>
              <a:rPr lang="zh-CN" altLang="en-US" dirty="0">
                <a:solidFill>
                  <a:srgbClr val="E1EBF7"/>
                </a:solidFill>
              </a:rPr>
              <a:t>置一个</a:t>
            </a:r>
            <a:r>
              <a:rPr lang="en-US" altLang="zh-CN" dirty="0">
                <a:solidFill>
                  <a:srgbClr val="E1EBF7"/>
                </a:solidFill>
              </a:rPr>
              <a:t>else</a:t>
            </a:r>
            <a:r>
              <a:rPr lang="zh-CN" altLang="en-US" dirty="0">
                <a:solidFill>
                  <a:srgbClr val="E1EBF7"/>
                </a:solidFill>
              </a:rPr>
              <a:t>子句</a:t>
            </a:r>
            <a:endParaRPr lang="zh-CN" altLang="en-US" b="0" dirty="0">
              <a:solidFill>
                <a:schemeClr val="tx1"/>
              </a:solidFill>
            </a:endParaRPr>
          </a:p>
        </p:txBody>
      </p:sp>
      <p:sp>
        <p:nvSpPr>
          <p:cNvPr id="10" name="TextBox 9"/>
          <p:cNvSpPr txBox="1"/>
          <p:nvPr/>
        </p:nvSpPr>
        <p:spPr>
          <a:xfrm>
            <a:off x="593725" y="4260850"/>
            <a:ext cx="7340600" cy="836126"/>
          </a:xfrm>
          <a:prstGeom prst="rect">
            <a:avLst/>
          </a:prstGeom>
          <a:noFill/>
        </p:spPr>
        <p:txBody>
          <a:bodyPr wrap="square">
            <a:spAutoFit/>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测试</a:t>
            </a:r>
            <a:r>
              <a:rPr lang="en-US" altLang="zh-CN" sz="2000" b="0" kern="0" dirty="0" smtClean="0">
                <a:solidFill>
                  <a:srgbClr val="000000"/>
                </a:solidFill>
                <a:latin typeface="宋体" pitchFamily="2" charset="-122"/>
                <a:ea typeface="宋体" pitchFamily="2" charset="-122"/>
              </a:rPr>
              <a:t>else</a:t>
            </a:r>
            <a:r>
              <a:rPr lang="zh-CN" altLang="en-US" sz="2000" b="0" kern="0" dirty="0" smtClean="0">
                <a:solidFill>
                  <a:srgbClr val="000000"/>
                </a:solidFill>
                <a:latin typeface="宋体" pitchFamily="2" charset="-122"/>
                <a:ea typeface="宋体" pitchFamily="2" charset="-122"/>
              </a:rPr>
              <a:t>子句</a:t>
            </a:r>
            <a:r>
              <a:rPr lang="zh-CN" altLang="en-US" sz="2000" b="0" kern="0" dirty="0">
                <a:solidFill>
                  <a:srgbClr val="000000"/>
                </a:solidFill>
                <a:latin typeface="宋体" pitchFamily="2" charset="-122"/>
                <a:ea typeface="宋体" pitchFamily="2" charset="-122"/>
              </a:rPr>
              <a:t>正确性</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检查</a:t>
            </a:r>
            <a:r>
              <a:rPr lang="en-US" altLang="zh-CN" sz="2000" b="0" kern="0" dirty="0">
                <a:solidFill>
                  <a:srgbClr val="000000"/>
                </a:solidFill>
                <a:latin typeface="宋体" pitchFamily="2" charset="-122"/>
                <a:ea typeface="宋体" pitchFamily="2" charset="-122"/>
              </a:rPr>
              <a:t>if</a:t>
            </a:r>
            <a:r>
              <a:rPr lang="zh-CN" altLang="en-US" sz="2000" b="0" kern="0" dirty="0">
                <a:solidFill>
                  <a:srgbClr val="000000"/>
                </a:solidFill>
                <a:latin typeface="宋体" pitchFamily="2" charset="-122"/>
                <a:ea typeface="宋体" pitchFamily="2" charset="-122"/>
              </a:rPr>
              <a:t>和</a:t>
            </a:r>
            <a:r>
              <a:rPr lang="en-US" altLang="zh-CN" sz="2000" b="0" kern="0" dirty="0" smtClean="0">
                <a:solidFill>
                  <a:srgbClr val="000000"/>
                </a:solidFill>
                <a:latin typeface="宋体" pitchFamily="2" charset="-122"/>
                <a:ea typeface="宋体" pitchFamily="2" charset="-122"/>
              </a:rPr>
              <a:t>else</a:t>
            </a:r>
            <a:r>
              <a:rPr lang="zh-CN" altLang="en-US" sz="2000" b="0" kern="0" dirty="0" smtClean="0">
                <a:solidFill>
                  <a:srgbClr val="000000"/>
                </a:solidFill>
                <a:latin typeface="宋体" pitchFamily="2" charset="-122"/>
                <a:ea typeface="宋体" pitchFamily="2" charset="-122"/>
              </a:rPr>
              <a:t>子句</a:t>
            </a:r>
            <a:r>
              <a:rPr lang="zh-CN" altLang="en-US" sz="2000" b="0" kern="0" dirty="0">
                <a:solidFill>
                  <a:srgbClr val="000000"/>
                </a:solidFill>
                <a:latin typeface="宋体" pitchFamily="2" charset="-122"/>
                <a:ea typeface="宋体" pitchFamily="2" charset="-122"/>
              </a:rPr>
              <a:t>是不是弄反</a:t>
            </a:r>
            <a:r>
              <a:rPr lang="zh-CN" altLang="en-US" sz="2000" b="0" kern="0" dirty="0" smtClean="0">
                <a:solidFill>
                  <a:srgbClr val="000000"/>
                </a:solidFill>
                <a:latin typeface="宋体" pitchFamily="2" charset="-122"/>
                <a:ea typeface="宋体" pitchFamily="2" charset="-122"/>
              </a:rPr>
              <a:t>了</a:t>
            </a:r>
            <a:endParaRPr lang="en-US" altLang="zh-CN" sz="2000" b="0" kern="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4025" y="5095875"/>
            <a:ext cx="2666999" cy="400110"/>
          </a:xfrm>
          <a:prstGeom prst="rect">
            <a:avLst/>
          </a:prstGeom>
          <a:noFill/>
        </p:spPr>
        <p:txBody>
          <a:bodyPr wrap="square" rtlCol="0">
            <a:spAutoFit/>
          </a:bodyPr>
          <a:lstStyle/>
          <a:p>
            <a:r>
              <a:rPr lang="zh-CN" altLang="en-US" sz="2000" dirty="0" smtClean="0">
                <a:latin typeface="黑体" pitchFamily="2" charset="-122"/>
                <a:ea typeface="黑体" pitchFamily="2" charset="-122"/>
              </a:rPr>
              <a:t>代码质量小组出品</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IF/ELSE </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语句怎么编写</a:t>
            </a:r>
            <a:endParaRPr lang="zh-CN" altLang="en-US" sz="24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0" name="TextBox 9"/>
          <p:cNvSpPr txBox="1"/>
          <p:nvPr/>
        </p:nvSpPr>
        <p:spPr>
          <a:xfrm>
            <a:off x="736600" y="1060450"/>
            <a:ext cx="7340600" cy="2562240"/>
          </a:xfrm>
          <a:prstGeom prst="rect">
            <a:avLst/>
          </a:prstGeom>
          <a:noFill/>
        </p:spPr>
        <p:txBody>
          <a:bodyPr wrap="square">
            <a:spAutoFit/>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利用布尔函数调用简化复杂的检测</a:t>
            </a: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zh-CN" altLang="en-US" dirty="0" smtClean="0"/>
          </a:p>
          <a:p>
            <a:pPr>
              <a:defRPr/>
            </a:pPr>
            <a:endParaRPr lang="zh-CN" altLang="en-US" dirty="0"/>
          </a:p>
        </p:txBody>
      </p:sp>
      <p:sp>
        <p:nvSpPr>
          <p:cNvPr id="7" name="矩形 6"/>
          <p:cNvSpPr/>
          <p:nvPr/>
        </p:nvSpPr>
        <p:spPr>
          <a:xfrm>
            <a:off x="1276350" y="1606451"/>
            <a:ext cx="6534150" cy="1477328"/>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dirty="0" smtClean="0">
                <a:solidFill>
                  <a:srgbClr val="3F5FBF"/>
                </a:solidFill>
                <a:latin typeface="Courier New"/>
              </a:rPr>
              <a:t>/** </a:t>
            </a:r>
            <a:r>
              <a:rPr lang="en-US" altLang="zh-CN" dirty="0" smtClean="0">
                <a:solidFill>
                  <a:srgbClr val="7F9FBF"/>
                </a:solidFill>
                <a:latin typeface="Courier New"/>
              </a:rPr>
              <a:t>@return</a:t>
            </a:r>
            <a:r>
              <a:rPr lang="en-US" altLang="zh-CN" dirty="0" smtClean="0">
                <a:solidFill>
                  <a:srgbClr val="3F5FBF"/>
                </a:solidFill>
                <a:latin typeface="Courier New"/>
              </a:rPr>
              <a:t> </a:t>
            </a:r>
            <a:r>
              <a:rPr lang="en-US" altLang="zh-CN" dirty="0" err="1" smtClean="0">
                <a:solidFill>
                  <a:srgbClr val="3F5FBF"/>
                </a:solidFill>
                <a:latin typeface="Courier New"/>
              </a:rPr>
              <a:t>boolean</a:t>
            </a:r>
            <a:r>
              <a:rPr lang="en-US" altLang="zh-CN" dirty="0" smtClean="0">
                <a:solidFill>
                  <a:srgbClr val="3F5FBF"/>
                </a:solidFill>
                <a:latin typeface="Courier New"/>
              </a:rPr>
              <a:t> </a:t>
            </a:r>
            <a:r>
              <a:rPr lang="zh-CN" altLang="en-US" dirty="0" smtClean="0">
                <a:solidFill>
                  <a:srgbClr val="3F5FBF"/>
                </a:solidFill>
                <a:latin typeface="Courier New"/>
              </a:rPr>
              <a:t>是否为指标映射 *</a:t>
            </a:r>
            <a:r>
              <a:rPr lang="en-US" altLang="zh-CN" dirty="0" smtClean="0">
                <a:solidFill>
                  <a:srgbClr val="3F5FBF"/>
                </a:solidFill>
                <a:latin typeface="Courier New"/>
              </a:rPr>
              <a:t>/</a:t>
            </a:r>
          </a:p>
          <a:p>
            <a:r>
              <a:rPr lang="en-US" altLang="zh-CN" dirty="0" smtClean="0">
                <a:solidFill>
                  <a:srgbClr val="000000"/>
                </a:solidFill>
                <a:latin typeface="Courier New"/>
              </a:rPr>
              <a:t> </a:t>
            </a:r>
            <a:r>
              <a:rPr lang="en-US" altLang="zh-CN" dirty="0" smtClean="0">
                <a:solidFill>
                  <a:srgbClr val="7F0055"/>
                </a:solidFill>
                <a:latin typeface="Courier New"/>
              </a:rPr>
              <a:t>public</a:t>
            </a:r>
            <a:r>
              <a:rPr lang="en-US" altLang="zh-CN" dirty="0" smtClean="0">
                <a:solidFill>
                  <a:srgbClr val="000000"/>
                </a:solidFill>
                <a:latin typeface="Courier New"/>
              </a:rPr>
              <a:t> </a:t>
            </a:r>
            <a:r>
              <a:rPr lang="en-US" altLang="zh-CN" dirty="0" err="1" smtClean="0">
                <a:solidFill>
                  <a:srgbClr val="7F0055"/>
                </a:solidFill>
                <a:latin typeface="Courier New"/>
              </a:rPr>
              <a:t>boolean</a:t>
            </a:r>
            <a:r>
              <a:rPr lang="en-US" altLang="zh-CN" dirty="0" smtClean="0">
                <a:solidFill>
                  <a:srgbClr val="000000"/>
                </a:solidFill>
                <a:latin typeface="Courier New"/>
              </a:rPr>
              <a:t> </a:t>
            </a:r>
            <a:r>
              <a:rPr lang="en-US" altLang="zh-CN" dirty="0" err="1" smtClean="0">
                <a:solidFill>
                  <a:srgbClr val="000000"/>
                </a:solidFill>
                <a:highlight>
                  <a:srgbClr val="D4D4D4"/>
                </a:highlight>
                <a:latin typeface="Courier New"/>
              </a:rPr>
              <a:t>isZBMapCell</a:t>
            </a:r>
            <a:r>
              <a:rPr lang="en-US" altLang="zh-CN" dirty="0" smtClean="0">
                <a:solidFill>
                  <a:srgbClr val="000000"/>
                </a:solidFill>
                <a:highlight>
                  <a:srgbClr val="D4D4D4"/>
                </a:highlight>
                <a:latin typeface="Courier New"/>
              </a:rPr>
              <a:t>(){</a:t>
            </a:r>
          </a:p>
          <a:p>
            <a:r>
              <a:rPr lang="en-US" altLang="zh-CN" dirty="0" smtClean="0">
                <a:solidFill>
                  <a:srgbClr val="7F0055"/>
                </a:solidFill>
                <a:latin typeface="Courier New"/>
              </a:rPr>
              <a:t>	return</a:t>
            </a:r>
            <a:r>
              <a:rPr lang="en-US" altLang="zh-CN" dirty="0" smtClean="0">
                <a:solidFill>
                  <a:srgbClr val="000000"/>
                </a:solidFill>
                <a:latin typeface="Courier New"/>
              </a:rPr>
              <a:t> </a:t>
            </a:r>
            <a:r>
              <a:rPr lang="en-US" altLang="zh-CN" dirty="0" err="1" smtClean="0">
                <a:solidFill>
                  <a:srgbClr val="000000"/>
                </a:solidFill>
                <a:latin typeface="Courier New"/>
              </a:rPr>
              <a:t>FMapCell.</a:t>
            </a:r>
            <a:r>
              <a:rPr lang="en-US" altLang="zh-CN" i="1" dirty="0" err="1" smtClean="0">
                <a:solidFill>
                  <a:srgbClr val="0000C0"/>
                </a:solidFill>
                <a:latin typeface="Courier New"/>
              </a:rPr>
              <a:t>MAP_TYPE_ZB</a:t>
            </a:r>
            <a:r>
              <a:rPr lang="en-US" altLang="zh-CN" i="1" dirty="0" smtClean="0">
                <a:solidFill>
                  <a:srgbClr val="000000"/>
                </a:solidFill>
                <a:latin typeface="Courier New"/>
              </a:rPr>
              <a:t> == 				</a:t>
            </a:r>
            <a:r>
              <a:rPr lang="en-US" altLang="zh-CN" i="1" dirty="0" err="1" smtClean="0">
                <a:solidFill>
                  <a:srgbClr val="000000"/>
                </a:solidFill>
                <a:latin typeface="Courier New"/>
              </a:rPr>
              <a:t>getMapCellType</a:t>
            </a:r>
            <a:r>
              <a:rPr lang="en-US" altLang="zh-CN" i="1" dirty="0" smtClean="0">
                <a:solidFill>
                  <a:srgbClr val="000000"/>
                </a:solidFill>
                <a:latin typeface="Courier New"/>
              </a:rPr>
              <a:t>();</a:t>
            </a:r>
          </a:p>
          <a:p>
            <a:r>
              <a:rPr lang="en-US" altLang="zh-CN" dirty="0" smtClean="0">
                <a:solidFill>
                  <a:srgbClr val="000000"/>
                </a:solidFill>
                <a:latin typeface="Courier New"/>
              </a:rPr>
              <a:t>}</a:t>
            </a:r>
            <a:endParaRPr lang="zh-CN" altLang="en-US" dirty="0"/>
          </a:p>
        </p:txBody>
      </p:sp>
      <p:sp>
        <p:nvSpPr>
          <p:cNvPr id="11" name="矩形 10"/>
          <p:cNvSpPr/>
          <p:nvPr/>
        </p:nvSpPr>
        <p:spPr>
          <a:xfrm>
            <a:off x="752475" y="3486150"/>
            <a:ext cx="4572000" cy="1274247"/>
          </a:xfrm>
          <a:prstGeom prst="rect">
            <a:avLst/>
          </a:prstGeom>
        </p:spPr>
        <p:txBody>
          <a:bodyPr wrap="square">
            <a:spAutoFit/>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最常见的情况放在最前面</a:t>
            </a: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确保所有情况都考虑到了</a:t>
            </a: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考虑使用 </a:t>
            </a:r>
            <a:r>
              <a:rPr lang="en-US" altLang="zh-CN" sz="2000" b="0" kern="0" dirty="0" smtClean="0">
                <a:solidFill>
                  <a:srgbClr val="000000"/>
                </a:solidFill>
                <a:latin typeface="宋体" pitchFamily="2" charset="-122"/>
                <a:ea typeface="宋体" pitchFamily="2" charset="-122"/>
              </a:rPr>
              <a:t>switch/case</a:t>
            </a:r>
            <a:r>
              <a:rPr lang="zh-CN" altLang="en-US" sz="2000" b="0" kern="0" dirty="0" smtClean="0">
                <a:solidFill>
                  <a:srgbClr val="000000"/>
                </a:solidFill>
                <a:latin typeface="宋体" pitchFamily="2" charset="-122"/>
                <a:ea typeface="宋体" pitchFamily="2" charset="-122"/>
              </a:rPr>
              <a:t>替换</a:t>
            </a:r>
            <a:r>
              <a:rPr lang="en-US" altLang="zh-CN" sz="2000" b="0" kern="0" dirty="0" smtClean="0">
                <a:solidFill>
                  <a:srgbClr val="000000"/>
                </a:solidFill>
                <a:latin typeface="宋体" pitchFamily="2" charset="-122"/>
                <a:ea typeface="宋体" pitchFamily="2" charset="-122"/>
              </a:rPr>
              <a:t>if/else </a:t>
            </a:r>
            <a:endParaRPr lang="en-US" altLang="zh-CN" sz="2000" b="0" kern="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928662" y="791844"/>
            <a:ext cx="49895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1269"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1270"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827088"/>
            <a:ext cx="6786562" cy="461962"/>
          </a:xfrm>
          <a:prstGeom prst="rect">
            <a:avLst/>
          </a:prstGeom>
          <a:noFill/>
          <a:ln w="9525">
            <a:noFill/>
            <a:miter lim="800000"/>
            <a:headEnd/>
            <a:tailEnd/>
          </a:ln>
        </p:spPr>
        <p:txBody>
          <a:bodyPr>
            <a:spAutoFit/>
          </a:bodyPr>
          <a:lstStyle/>
          <a:p>
            <a:pPr>
              <a:defRPr/>
            </a:pPr>
            <a:r>
              <a:rPr lang="en-US" altLang="zh-CN" sz="2400" kern="0" dirty="0">
                <a:latin typeface="微软雅黑" pitchFamily="34" charset="-122"/>
                <a:ea typeface="微软雅黑" pitchFamily="34" charset="-122"/>
              </a:rPr>
              <a:t>SWITCH/CASE </a:t>
            </a:r>
            <a:r>
              <a:rPr lang="zh-CN" altLang="en-US" sz="2400" kern="0" dirty="0">
                <a:latin typeface="微软雅黑" pitchFamily="34" charset="-122"/>
                <a:ea typeface="微软雅黑" pitchFamily="34" charset="-122"/>
              </a:rPr>
              <a:t>语句怎么编写</a:t>
            </a:r>
            <a:endParaRPr lang="zh-CN" altLang="en-US" sz="240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en-US" altLang="zh-CN"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SWITCH/CASE </a:t>
            </a: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语句怎么编写</a:t>
            </a:r>
            <a:endParaRPr lang="zh-CN" altLang="en-US" sz="24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3" name="矩形 12"/>
          <p:cNvSpPr/>
          <p:nvPr/>
        </p:nvSpPr>
        <p:spPr>
          <a:xfrm>
            <a:off x="876300" y="1789113"/>
            <a:ext cx="7010400" cy="3888244"/>
          </a:xfrm>
          <a:prstGeom prst="rect">
            <a:avLst/>
          </a:prstGeom>
        </p:spPr>
        <p:txBody>
          <a:bodyPr>
            <a:spAutoFit/>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为</a:t>
            </a:r>
            <a:r>
              <a:rPr lang="en-US" altLang="zh-CN" sz="2000" b="0" kern="0" dirty="0">
                <a:solidFill>
                  <a:srgbClr val="000000"/>
                </a:solidFill>
                <a:latin typeface="宋体" pitchFamily="2" charset="-122"/>
                <a:ea typeface="宋体" pitchFamily="2" charset="-122"/>
              </a:rPr>
              <a:t>case</a:t>
            </a:r>
            <a:r>
              <a:rPr lang="zh-CN" altLang="en-US" sz="2000" b="0" kern="0" dirty="0">
                <a:solidFill>
                  <a:srgbClr val="000000"/>
                </a:solidFill>
                <a:latin typeface="宋体" pitchFamily="2" charset="-122"/>
                <a:ea typeface="宋体" pitchFamily="2" charset="-122"/>
              </a:rPr>
              <a:t>选择最有效的排练顺序</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简化每种</a:t>
            </a:r>
            <a:r>
              <a:rPr lang="zh-CN" altLang="en-US" sz="2000" b="0" kern="0" dirty="0" smtClean="0">
                <a:solidFill>
                  <a:srgbClr val="000000"/>
                </a:solidFill>
                <a:latin typeface="宋体" pitchFamily="2" charset="-122"/>
                <a:ea typeface="宋体" pitchFamily="2" charset="-122"/>
              </a:rPr>
              <a:t>情况对应的</a:t>
            </a:r>
            <a:r>
              <a:rPr lang="zh-CN" altLang="en-US" sz="2000" b="0" kern="0" dirty="0">
                <a:solidFill>
                  <a:srgbClr val="000000"/>
                </a:solidFill>
                <a:latin typeface="宋体" pitchFamily="2" charset="-122"/>
                <a:ea typeface="宋体" pitchFamily="2" charset="-122"/>
              </a:rPr>
              <a:t>操作</a:t>
            </a:r>
            <a:endParaRPr lang="en-US" altLang="zh-CN" sz="2000" b="0" kern="0" dirty="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a:solidFill>
                  <a:srgbClr val="000000"/>
                </a:solidFill>
                <a:latin typeface="宋体" pitchFamily="2" charset="-122"/>
                <a:ea typeface="宋体" pitchFamily="2" charset="-122"/>
              </a:rPr>
              <a:t>不要为了使用</a:t>
            </a:r>
            <a:r>
              <a:rPr lang="en-US" altLang="zh-CN" sz="2000" b="0" kern="0" dirty="0">
                <a:solidFill>
                  <a:srgbClr val="000000"/>
                </a:solidFill>
                <a:latin typeface="宋体" pitchFamily="2" charset="-122"/>
                <a:ea typeface="宋体" pitchFamily="2" charset="-122"/>
              </a:rPr>
              <a:t>case</a:t>
            </a:r>
            <a:r>
              <a:rPr lang="zh-CN" altLang="en-US" sz="2000" b="0" kern="0" dirty="0">
                <a:solidFill>
                  <a:srgbClr val="000000"/>
                </a:solidFill>
                <a:latin typeface="宋体" pitchFamily="2" charset="-122"/>
                <a:ea typeface="宋体" pitchFamily="2" charset="-122"/>
              </a:rPr>
              <a:t>语句而刻意制造一个</a:t>
            </a:r>
            <a:r>
              <a:rPr lang="zh-CN" altLang="en-US" sz="2000" b="0" kern="0" dirty="0" smtClean="0">
                <a:solidFill>
                  <a:srgbClr val="000000"/>
                </a:solidFill>
                <a:latin typeface="宋体" pitchFamily="2" charset="-122"/>
                <a:ea typeface="宋体" pitchFamily="2" charset="-122"/>
              </a:rPr>
              <a:t>变量</a:t>
            </a: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endParaRPr lang="en-US" altLang="zh-CN" sz="2000" b="0" kern="0" dirty="0" smtClean="0">
              <a:solidFill>
                <a:srgbClr val="000000"/>
              </a:solidFill>
              <a:latin typeface="宋体" pitchFamily="2" charset="-122"/>
              <a:ea typeface="宋体" pitchFamily="2" charset="-122"/>
            </a:endParaRPr>
          </a:p>
          <a:p>
            <a:pPr marL="444500" lvl="1" indent="-265113" eaLnBrk="0" hangingPunct="0">
              <a:spcBef>
                <a:spcPts val="500"/>
              </a:spcBef>
              <a:spcAft>
                <a:spcPts val="500"/>
              </a:spcAft>
              <a:buClr>
                <a:srgbClr val="990000"/>
              </a:buClr>
              <a:buFont typeface="Wingdings" pitchFamily="2" charset="2"/>
              <a:buChar char="§"/>
              <a:defRPr/>
            </a:pPr>
            <a:r>
              <a:rPr lang="en-US" altLang="zh-CN" sz="2000" b="0" kern="0" dirty="0" smtClean="0">
                <a:solidFill>
                  <a:srgbClr val="000000"/>
                </a:solidFill>
                <a:latin typeface="宋体" pitchFamily="2" charset="-122"/>
                <a:ea typeface="宋体" pitchFamily="2" charset="-122"/>
              </a:rPr>
              <a:t>Default</a:t>
            </a:r>
            <a:r>
              <a:rPr lang="zh-CN" altLang="en-US" sz="2000" b="0" kern="0" dirty="0">
                <a:solidFill>
                  <a:srgbClr val="000000"/>
                </a:solidFill>
                <a:latin typeface="宋体" pitchFamily="2" charset="-122"/>
                <a:ea typeface="宋体" pitchFamily="2" charset="-122"/>
              </a:rPr>
              <a:t>字句只用于检查正确的默认情况</a:t>
            </a:r>
            <a:endParaRPr lang="en-US" altLang="zh-CN" sz="2000" b="0" kern="0" dirty="0">
              <a:solidFill>
                <a:srgbClr val="000000"/>
              </a:solidFill>
              <a:latin typeface="宋体" pitchFamily="2" charset="-122"/>
              <a:ea typeface="宋体" pitchFamily="2" charset="-122"/>
            </a:endParaRPr>
          </a:p>
        </p:txBody>
      </p:sp>
      <p:sp>
        <p:nvSpPr>
          <p:cNvPr id="11274" name="TextBox 17"/>
          <p:cNvSpPr txBox="1">
            <a:spLocks noChangeArrowheads="1"/>
          </p:cNvSpPr>
          <p:nvPr/>
        </p:nvSpPr>
        <p:spPr bwMode="auto">
          <a:xfrm>
            <a:off x="1562100" y="2311400"/>
            <a:ext cx="5943600" cy="92392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spAutoFit/>
          </a:bodyPr>
          <a:lstStyle/>
          <a:p>
            <a:pPr>
              <a:buFont typeface="Wingdings" pitchFamily="2" charset="2"/>
              <a:buChar char="Ø"/>
            </a:pPr>
            <a:r>
              <a:rPr lang="zh-CN" altLang="en-US" b="0" dirty="0">
                <a:solidFill>
                  <a:schemeClr val="tx1"/>
                </a:solidFill>
              </a:rPr>
              <a:t>按字母顺序或数字</a:t>
            </a:r>
            <a:r>
              <a:rPr lang="zh-CN" altLang="en-US" b="0" dirty="0" smtClean="0">
                <a:solidFill>
                  <a:schemeClr val="tx1"/>
                </a:solidFill>
              </a:rPr>
              <a:t>顺序排列格子</a:t>
            </a:r>
            <a:r>
              <a:rPr lang="zh-CN" altLang="en-US" b="0" dirty="0">
                <a:solidFill>
                  <a:schemeClr val="tx1"/>
                </a:solidFill>
              </a:rPr>
              <a:t>情况</a:t>
            </a:r>
            <a:endParaRPr lang="en-US" altLang="zh-CN" b="0" dirty="0">
              <a:solidFill>
                <a:schemeClr val="tx1"/>
              </a:solidFill>
            </a:endParaRPr>
          </a:p>
          <a:p>
            <a:pPr>
              <a:buFont typeface="Wingdings" pitchFamily="2" charset="2"/>
              <a:buChar char="Ø"/>
            </a:pPr>
            <a:r>
              <a:rPr lang="zh-CN" altLang="en-US" b="0" dirty="0">
                <a:solidFill>
                  <a:schemeClr val="tx1"/>
                </a:solidFill>
              </a:rPr>
              <a:t>把正常的情况放前面</a:t>
            </a:r>
            <a:endParaRPr lang="en-US" altLang="zh-CN" b="0" dirty="0">
              <a:solidFill>
                <a:schemeClr val="tx1"/>
              </a:solidFill>
            </a:endParaRPr>
          </a:p>
          <a:p>
            <a:pPr>
              <a:buFont typeface="Wingdings" pitchFamily="2" charset="2"/>
              <a:buChar char="Ø"/>
            </a:pPr>
            <a:r>
              <a:rPr lang="zh-CN" altLang="en-US" b="0" dirty="0">
                <a:solidFill>
                  <a:schemeClr val="tx1"/>
                </a:solidFill>
              </a:rPr>
              <a:t>按执行</a:t>
            </a:r>
            <a:r>
              <a:rPr lang="zh-CN" altLang="en-US" b="0" dirty="0" smtClean="0">
                <a:solidFill>
                  <a:schemeClr val="tx1"/>
                </a:solidFill>
              </a:rPr>
              <a:t>频率排列</a:t>
            </a:r>
            <a:r>
              <a:rPr lang="en-US" altLang="zh-CN" b="0" dirty="0" smtClean="0">
                <a:solidFill>
                  <a:schemeClr val="tx1"/>
                </a:solidFill>
              </a:rPr>
              <a:t>case</a:t>
            </a:r>
            <a:r>
              <a:rPr lang="zh-CN" altLang="en-US" b="0" dirty="0">
                <a:solidFill>
                  <a:schemeClr val="tx1"/>
                </a:solidFill>
              </a:rPr>
              <a:t>子句</a:t>
            </a:r>
          </a:p>
        </p:txBody>
      </p:sp>
      <p:sp>
        <p:nvSpPr>
          <p:cNvPr id="10" name="TextBox 17"/>
          <p:cNvSpPr txBox="1">
            <a:spLocks noChangeArrowheads="1"/>
          </p:cNvSpPr>
          <p:nvPr/>
        </p:nvSpPr>
        <p:spPr bwMode="auto">
          <a:xfrm>
            <a:off x="1552575" y="4464050"/>
            <a:ext cx="5943600" cy="646331"/>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spAutoFit/>
          </a:bodyPr>
          <a:lstStyle/>
          <a:p>
            <a:r>
              <a:rPr lang="en-US" altLang="zh-CN" b="0" dirty="0" smtClean="0">
                <a:solidFill>
                  <a:schemeClr val="tx1"/>
                </a:solidFill>
              </a:rPr>
              <a:t>c</a:t>
            </a:r>
            <a:r>
              <a:rPr lang="en-US" altLang="en-US" b="0" dirty="0" smtClean="0">
                <a:solidFill>
                  <a:schemeClr val="tx1"/>
                </a:solidFill>
              </a:rPr>
              <a:t>ase </a:t>
            </a:r>
            <a:r>
              <a:rPr lang="zh-CN" altLang="en-US" b="0" dirty="0" smtClean="0">
                <a:solidFill>
                  <a:schemeClr val="tx1"/>
                </a:solidFill>
              </a:rPr>
              <a:t>语句应该用于处理简单的，容易分类的数据。如果你的数据并不简单，那么用</a:t>
            </a:r>
            <a:r>
              <a:rPr lang="en-US" altLang="en-US" b="0" dirty="0" smtClean="0">
                <a:solidFill>
                  <a:schemeClr val="tx1"/>
                </a:solidFill>
              </a:rPr>
              <a:t>if/else</a:t>
            </a:r>
            <a:endParaRPr lang="en-US" altLang="zh-CN" b="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65162" y="702944"/>
            <a:ext cx="49895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2293"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2294"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8270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不要使用标志参数</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标志参数</a:t>
            </a:r>
          </a:p>
        </p:txBody>
      </p:sp>
      <p:sp>
        <p:nvSpPr>
          <p:cNvPr id="12297" name="TextBox 23"/>
          <p:cNvSpPr txBox="1">
            <a:spLocks noChangeArrowheads="1"/>
          </p:cNvSpPr>
          <p:nvPr/>
        </p:nvSpPr>
        <p:spPr bwMode="auto">
          <a:xfrm>
            <a:off x="1016000" y="5041900"/>
            <a:ext cx="7010400" cy="64611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spAutoFit/>
          </a:bodyPr>
          <a:lstStyle/>
          <a:p>
            <a:r>
              <a:rPr lang="zh-CN" altLang="en-US" dirty="0">
                <a:solidFill>
                  <a:schemeClr val="tx1"/>
                </a:solidFill>
              </a:rPr>
              <a:t>标志参数丑陋不堪。向函数插入布尔值简直就是骇人听闻的做法。</a:t>
            </a:r>
            <a:endParaRPr lang="en-US" altLang="zh-CN" dirty="0">
              <a:solidFill>
                <a:schemeClr val="tx1"/>
              </a:solidFill>
            </a:endParaRPr>
          </a:p>
          <a:p>
            <a:r>
              <a:rPr lang="en-US" altLang="zh-CN" dirty="0">
                <a:solidFill>
                  <a:schemeClr val="tx1"/>
                </a:solidFill>
              </a:rPr>
              <a:t>				------《</a:t>
            </a:r>
            <a:r>
              <a:rPr lang="zh-CN" altLang="en-US" dirty="0">
                <a:solidFill>
                  <a:schemeClr val="tx1"/>
                </a:solidFill>
              </a:rPr>
              <a:t>代码整洁之道</a:t>
            </a:r>
            <a:r>
              <a:rPr lang="en-US" altLang="zh-CN" dirty="0">
                <a:solidFill>
                  <a:schemeClr val="tx1"/>
                </a:solidFill>
              </a:rPr>
              <a:t>》3.6.2</a:t>
            </a:r>
            <a:endParaRPr lang="zh-CN" altLang="en-US" dirty="0">
              <a:solidFill>
                <a:schemeClr val="tx1"/>
              </a:solidFill>
            </a:endParaRPr>
          </a:p>
        </p:txBody>
      </p:sp>
      <p:sp>
        <p:nvSpPr>
          <p:cNvPr id="25" name="TextBox 24"/>
          <p:cNvSpPr txBox="1"/>
          <p:nvPr/>
        </p:nvSpPr>
        <p:spPr>
          <a:xfrm>
            <a:off x="1092200" y="1574800"/>
            <a:ext cx="6731000" cy="1477963"/>
          </a:xfrm>
          <a:prstGeom prst="rect">
            <a:avLst/>
          </a:prstGeom>
          <a:noFill/>
        </p:spPr>
        <p:txBody>
          <a:bodyPr>
            <a:spAutoFit/>
          </a:bodyPr>
          <a:lstStyle/>
          <a:p>
            <a:pPr>
              <a:buFont typeface="Arial" pitchFamily="34" charset="0"/>
              <a:buChar char="•"/>
              <a:defRPr/>
            </a:pPr>
            <a:r>
              <a:rPr lang="zh-CN" altLang="en-US" dirty="0">
                <a:solidFill>
                  <a:schemeClr val="tx1"/>
                </a:solidFill>
              </a:rPr>
              <a:t>使用标志参数是指在方法签名中使用标志状态的参数。</a:t>
            </a:r>
            <a:endParaRPr lang="en-US" altLang="zh-CN" dirty="0">
              <a:solidFill>
                <a:schemeClr val="tx1"/>
              </a:solidFill>
            </a:endParaRPr>
          </a:p>
          <a:p>
            <a:pPr>
              <a:buFont typeface="Arial" pitchFamily="34" charset="0"/>
              <a:buChar char="•"/>
              <a:defRPr/>
            </a:pPr>
            <a:r>
              <a:rPr lang="zh-CN" altLang="en-US" dirty="0">
                <a:solidFill>
                  <a:schemeClr val="tx1"/>
                </a:solidFill>
              </a:rPr>
              <a:t>使用标志参数必然带来</a:t>
            </a:r>
            <a:r>
              <a:rPr lang="en-US" altLang="zh-CN" dirty="0">
                <a:solidFill>
                  <a:schemeClr val="tx1"/>
                </a:solidFill>
              </a:rPr>
              <a:t>if/else </a:t>
            </a:r>
            <a:r>
              <a:rPr lang="zh-CN" altLang="en-US" dirty="0">
                <a:solidFill>
                  <a:schemeClr val="tx1"/>
                </a:solidFill>
              </a:rPr>
              <a:t>条件判断。必然导致方法行为的不唯一。</a:t>
            </a:r>
            <a:endParaRPr lang="en-US" altLang="zh-CN" dirty="0">
              <a:solidFill>
                <a:schemeClr val="tx1"/>
              </a:solidFill>
            </a:endParaRPr>
          </a:p>
          <a:p>
            <a:pPr>
              <a:defRPr/>
            </a:pPr>
            <a:endParaRPr lang="en-US" altLang="zh-CN" dirty="0">
              <a:solidFill>
                <a:schemeClr val="tx1"/>
              </a:solidFill>
            </a:endParaRPr>
          </a:p>
          <a:p>
            <a:pPr marL="342900" indent="-342900">
              <a:buFont typeface="+mj-ea"/>
              <a:buAutoNum type="circleNumDbPlain"/>
              <a:defRPr/>
            </a:pPr>
            <a:endParaRPr lang="zh-CN" altLang="en-US" dirty="0"/>
          </a:p>
        </p:txBody>
      </p:sp>
      <p:sp>
        <p:nvSpPr>
          <p:cNvPr id="10" name="TextBox 9"/>
          <p:cNvSpPr txBox="1">
            <a:spLocks noChangeArrowheads="1"/>
          </p:cNvSpPr>
          <p:nvPr/>
        </p:nvSpPr>
        <p:spPr bwMode="auto">
          <a:xfrm>
            <a:off x="825500" y="2654300"/>
            <a:ext cx="7594600" cy="2032000"/>
          </a:xfrm>
          <a:prstGeom prst="rect">
            <a:avLst/>
          </a:prstGeom>
          <a:noFill/>
          <a:ln w="9525">
            <a:noFill/>
            <a:miter lim="800000"/>
            <a:headEnd/>
            <a:tailEnd/>
          </a:ln>
        </p:spPr>
        <p:txBody>
          <a:bodyPr>
            <a:spAutoFit/>
          </a:bodyPr>
          <a:lstStyle/>
          <a:p>
            <a:pPr marL="342900" indent="-342900"/>
            <a:r>
              <a:rPr lang="en-US" altLang="zh-CN" dirty="0">
                <a:solidFill>
                  <a:schemeClr val="tx1"/>
                </a:solidFill>
              </a:rPr>
              <a:t>Example:</a:t>
            </a:r>
          </a:p>
          <a:p>
            <a:pPr marL="342900" indent="-342900"/>
            <a:r>
              <a:rPr lang="en-US" altLang="zh-CN" b="0" dirty="0">
                <a:solidFill>
                  <a:schemeClr val="tx1"/>
                </a:solidFill>
              </a:rPr>
              <a:t>  </a:t>
            </a:r>
            <a:r>
              <a:rPr lang="zh-CN" altLang="en-US" b="0" dirty="0">
                <a:solidFill>
                  <a:schemeClr val="tx1"/>
                </a:solidFill>
              </a:rPr>
              <a:t>   比如方法调用 </a:t>
            </a:r>
            <a:r>
              <a:rPr lang="en-US" altLang="zh-CN" b="0" dirty="0">
                <a:solidFill>
                  <a:schemeClr val="tx1"/>
                </a:solidFill>
              </a:rPr>
              <a:t>search(true);  ???   true</a:t>
            </a:r>
            <a:r>
              <a:rPr lang="zh-CN" altLang="en-US" b="0" dirty="0">
                <a:solidFill>
                  <a:schemeClr val="tx1"/>
                </a:solidFill>
              </a:rPr>
              <a:t>表示的含义很难摸清楚。</a:t>
            </a:r>
            <a:endParaRPr lang="en-US" altLang="zh-CN" b="0" dirty="0">
              <a:solidFill>
                <a:schemeClr val="tx1"/>
              </a:solidFill>
            </a:endParaRPr>
          </a:p>
          <a:p>
            <a:pPr marL="342900" indent="-342900"/>
            <a:r>
              <a:rPr lang="en-US" altLang="zh-CN" b="0" dirty="0">
                <a:solidFill>
                  <a:schemeClr val="tx1"/>
                </a:solidFill>
              </a:rPr>
              <a:t>     </a:t>
            </a:r>
            <a:r>
              <a:rPr lang="zh-CN" altLang="en-US" b="0" dirty="0">
                <a:solidFill>
                  <a:schemeClr val="tx1"/>
                </a:solidFill>
              </a:rPr>
              <a:t>如果看到方法申明</a:t>
            </a:r>
            <a:r>
              <a:rPr lang="en-US" altLang="zh-CN" b="0" dirty="0">
                <a:solidFill>
                  <a:schemeClr val="tx1"/>
                </a:solidFill>
              </a:rPr>
              <a:t>:void search(</a:t>
            </a:r>
            <a:r>
              <a:rPr lang="en-US" altLang="zh-CN" b="0" dirty="0" err="1">
                <a:solidFill>
                  <a:schemeClr val="tx1"/>
                </a:solidFill>
              </a:rPr>
              <a:t>boolean</a:t>
            </a:r>
            <a:r>
              <a:rPr lang="en-US" altLang="zh-CN" b="0" dirty="0">
                <a:solidFill>
                  <a:schemeClr val="tx1"/>
                </a:solidFill>
              </a:rPr>
              <a:t> </a:t>
            </a:r>
            <a:r>
              <a:rPr lang="en-US" altLang="zh-CN" b="0" dirty="0" err="1">
                <a:solidFill>
                  <a:schemeClr val="tx1"/>
                </a:solidFill>
              </a:rPr>
              <a:t>isForward</a:t>
            </a:r>
            <a:r>
              <a:rPr lang="en-US" altLang="zh-CN" b="0" dirty="0">
                <a:solidFill>
                  <a:schemeClr val="tx1"/>
                </a:solidFill>
              </a:rPr>
              <a:t>);</a:t>
            </a:r>
            <a:r>
              <a:rPr lang="zh-CN" altLang="en-US" b="0" dirty="0">
                <a:solidFill>
                  <a:schemeClr val="tx1"/>
                </a:solidFill>
              </a:rPr>
              <a:t>或一些注释可能会有帮助，但还不够。</a:t>
            </a:r>
            <a:endParaRPr lang="en-US" altLang="zh-CN" b="0" dirty="0">
              <a:solidFill>
                <a:schemeClr val="tx1"/>
              </a:solidFill>
            </a:endParaRPr>
          </a:p>
          <a:p>
            <a:pPr marL="342900" indent="-342900"/>
            <a:r>
              <a:rPr lang="en-US" altLang="zh-CN" b="0" dirty="0">
                <a:solidFill>
                  <a:schemeClr val="tx1"/>
                </a:solidFill>
              </a:rPr>
              <a:t>	</a:t>
            </a:r>
            <a:r>
              <a:rPr lang="zh-CN" altLang="en-US" dirty="0">
                <a:solidFill>
                  <a:schemeClr val="tx1"/>
                </a:solidFill>
              </a:rPr>
              <a:t>应该将该方法一分为二</a:t>
            </a:r>
            <a:r>
              <a:rPr lang="zh-CN" altLang="en-US" b="0" dirty="0">
                <a:solidFill>
                  <a:schemeClr val="tx1"/>
                </a:solidFill>
              </a:rPr>
              <a:t>：</a:t>
            </a:r>
            <a:endParaRPr lang="en-US" altLang="zh-CN" b="0" dirty="0">
              <a:solidFill>
                <a:schemeClr val="tx1"/>
              </a:solidFill>
            </a:endParaRPr>
          </a:p>
          <a:p>
            <a:pPr marL="342900" indent="-342900"/>
            <a:r>
              <a:rPr lang="en-US" altLang="zh-CN" b="0" dirty="0">
                <a:solidFill>
                  <a:schemeClr val="tx1"/>
                </a:solidFill>
              </a:rPr>
              <a:t>			void </a:t>
            </a:r>
            <a:r>
              <a:rPr lang="en-US" altLang="zh-CN" b="0" dirty="0" err="1">
                <a:solidFill>
                  <a:schemeClr val="tx1"/>
                </a:solidFill>
              </a:rPr>
              <a:t>findForward</a:t>
            </a:r>
            <a:r>
              <a:rPr lang="en-US" altLang="zh-CN" b="0" dirty="0">
                <a:solidFill>
                  <a:schemeClr val="tx1"/>
                </a:solidFill>
              </a:rPr>
              <a:t>();</a:t>
            </a:r>
          </a:p>
          <a:p>
            <a:pPr marL="342900" indent="-342900"/>
            <a:r>
              <a:rPr lang="en-US" altLang="zh-CN" b="0" dirty="0">
                <a:solidFill>
                  <a:schemeClr val="tx1"/>
                </a:solidFill>
              </a:rPr>
              <a:t>			void </a:t>
            </a:r>
            <a:r>
              <a:rPr lang="en-US" altLang="zh-CN" b="0" dirty="0" err="1">
                <a:solidFill>
                  <a:schemeClr val="tx1"/>
                </a:solidFill>
              </a:rPr>
              <a:t>searchBackward</a:t>
            </a:r>
            <a:r>
              <a:rPr lang="en-US" altLang="zh-CN" b="0" dirty="0">
                <a:solidFill>
                  <a:schemeClr val="tx1"/>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2297"/>
                                        </p:tgtEl>
                                        <p:attrNameLst>
                                          <p:attrName>style.visibility</p:attrName>
                                        </p:attrNameLst>
                                      </p:cBhvr>
                                      <p:to>
                                        <p:strVal val="visible"/>
                                      </p:to>
                                    </p:set>
                                    <p:anim calcmode="discrete" valueType="clr">
                                      <p:cBhvr override="childStyle">
                                        <p:cTn id="12" dur="80"/>
                                        <p:tgtEl>
                                          <p:spTgt spid="1229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2297"/>
                                        </p:tgtEl>
                                        <p:attrNameLst>
                                          <p:attrName>fillcolor</p:attrName>
                                        </p:attrNameLst>
                                      </p:cBhvr>
                                      <p:tavLst>
                                        <p:tav tm="0">
                                          <p:val>
                                            <p:clrVal>
                                              <a:schemeClr val="accent2"/>
                                            </p:clrVal>
                                          </p:val>
                                        </p:tav>
                                        <p:tav tm="50000">
                                          <p:val>
                                            <p:clrVal>
                                              <a:schemeClr val="hlink"/>
                                            </p:clrVal>
                                          </p:val>
                                        </p:tav>
                                      </p:tavLst>
                                    </p:anim>
                                    <p:set>
                                      <p:cBhvr>
                                        <p:cTn id="14" dur="80"/>
                                        <p:tgtEl>
                                          <p:spTgt spid="1229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65162" y="702944"/>
            <a:ext cx="49895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3317"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3318"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827088"/>
            <a:ext cx="6786562" cy="461962"/>
          </a:xfrm>
          <a:prstGeom prst="rect">
            <a:avLst/>
          </a:prstGeom>
          <a:noFill/>
          <a:ln w="9525">
            <a:noFill/>
            <a:miter lim="800000"/>
            <a:headEnd/>
            <a:tailEnd/>
          </a:ln>
        </p:spPr>
        <p:txBody>
          <a:bodyPr>
            <a:spAutoFit/>
          </a:bodyPr>
          <a:lstStyle/>
          <a:p>
            <a:pPr>
              <a:defRPr/>
            </a:pPr>
            <a:r>
              <a:rPr lang="zh-CN" altLang="en-US" sz="2400" kern="0" dirty="0">
                <a:latin typeface="微软雅黑" pitchFamily="34" charset="-122"/>
                <a:ea typeface="微软雅黑" pitchFamily="34" charset="-122"/>
              </a:rPr>
              <a:t>减少不必要的逻辑</a:t>
            </a: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rPr>
              <a:t>减少不必要的逻辑</a:t>
            </a:r>
          </a:p>
        </p:txBody>
      </p:sp>
      <p:sp>
        <p:nvSpPr>
          <p:cNvPr id="13321" name="矩形 18"/>
          <p:cNvSpPr>
            <a:spLocks noChangeArrowheads="1"/>
          </p:cNvSpPr>
          <p:nvPr/>
        </p:nvSpPr>
        <p:spPr bwMode="auto">
          <a:xfrm>
            <a:off x="977900" y="2095500"/>
            <a:ext cx="6642100" cy="1752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spcBef>
                <a:spcPct val="50000"/>
              </a:spcBef>
            </a:pPr>
            <a:endParaRPr lang="zh-CN" altLang="en-US"/>
          </a:p>
        </p:txBody>
      </p:sp>
      <p:sp>
        <p:nvSpPr>
          <p:cNvPr id="20" name="TextBox 19"/>
          <p:cNvSpPr txBox="1"/>
          <p:nvPr/>
        </p:nvSpPr>
        <p:spPr>
          <a:xfrm>
            <a:off x="1263650" y="2228850"/>
            <a:ext cx="2876550" cy="1477963"/>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p>
            <a:pPr>
              <a:defRPr/>
            </a:pPr>
            <a:r>
              <a:rPr lang="en-US" altLang="zh-CN" b="0" dirty="0" smtClean="0">
                <a:solidFill>
                  <a:srgbClr val="7F0055"/>
                </a:solidFill>
                <a:latin typeface="Courier New"/>
              </a:rPr>
              <a:t>if</a:t>
            </a:r>
            <a:r>
              <a:rPr lang="en-US" altLang="zh-CN" b="0" dirty="0" smtClean="0">
                <a:solidFill>
                  <a:srgbClr val="000000"/>
                </a:solidFill>
                <a:latin typeface="Courier New"/>
              </a:rPr>
              <a:t>(A&gt;B)</a:t>
            </a:r>
            <a:endParaRPr lang="en-US" altLang="zh-CN" b="0" dirty="0">
              <a:solidFill>
                <a:srgbClr val="000000"/>
              </a:solidFill>
              <a:latin typeface="Courier New"/>
            </a:endParaRPr>
          </a:p>
          <a:p>
            <a:pPr>
              <a:defRPr/>
            </a:pPr>
            <a:r>
              <a:rPr lang="en-US" altLang="zh-CN" b="0" dirty="0">
                <a:solidFill>
                  <a:srgbClr val="000000"/>
                </a:solidFill>
                <a:latin typeface="Courier New"/>
              </a:rPr>
              <a:t>   </a:t>
            </a:r>
            <a:r>
              <a:rPr lang="en-US" altLang="zh-CN" b="0" dirty="0" err="1">
                <a:solidFill>
                  <a:srgbClr val="000000"/>
                </a:solidFill>
                <a:latin typeface="Courier New"/>
              </a:rPr>
              <a:t>setEnable</a:t>
            </a:r>
            <a:r>
              <a:rPr lang="en-US" altLang="zh-CN" b="0" dirty="0">
                <a:solidFill>
                  <a:srgbClr val="000000"/>
                </a:solidFill>
                <a:latin typeface="Courier New"/>
              </a:rPr>
              <a:t>(</a:t>
            </a:r>
            <a:r>
              <a:rPr lang="en-US" altLang="zh-CN" b="0" dirty="0">
                <a:solidFill>
                  <a:srgbClr val="7F0055"/>
                </a:solidFill>
                <a:latin typeface="Courier New"/>
              </a:rPr>
              <a:t>true</a:t>
            </a:r>
            <a:r>
              <a:rPr lang="en-US" altLang="zh-CN" b="0" dirty="0">
                <a:solidFill>
                  <a:srgbClr val="000000"/>
                </a:solidFill>
                <a:latin typeface="Courier New"/>
              </a:rPr>
              <a:t>);</a:t>
            </a:r>
          </a:p>
          <a:p>
            <a:pPr>
              <a:defRPr/>
            </a:pPr>
            <a:r>
              <a:rPr lang="en-US" altLang="zh-CN" b="0" dirty="0">
                <a:solidFill>
                  <a:srgbClr val="7F0055"/>
                </a:solidFill>
                <a:latin typeface="Courier New"/>
              </a:rPr>
              <a:t>else</a:t>
            </a:r>
          </a:p>
          <a:p>
            <a:pPr>
              <a:defRPr/>
            </a:pPr>
            <a:r>
              <a:rPr lang="en-US" altLang="zh-CN" b="0" dirty="0">
                <a:solidFill>
                  <a:srgbClr val="000000"/>
                </a:solidFill>
                <a:latin typeface="Courier New"/>
              </a:rPr>
              <a:t>   </a:t>
            </a:r>
            <a:r>
              <a:rPr lang="en-US" altLang="zh-CN" b="0" dirty="0" err="1">
                <a:solidFill>
                  <a:srgbClr val="000000"/>
                </a:solidFill>
                <a:latin typeface="Courier New"/>
              </a:rPr>
              <a:t>setEnable</a:t>
            </a:r>
            <a:r>
              <a:rPr lang="en-US" altLang="zh-CN" b="0" dirty="0">
                <a:solidFill>
                  <a:srgbClr val="000000"/>
                </a:solidFill>
                <a:latin typeface="Courier New"/>
              </a:rPr>
              <a:t>(</a:t>
            </a:r>
            <a:r>
              <a:rPr lang="en-US" altLang="zh-CN" b="0" dirty="0">
                <a:solidFill>
                  <a:srgbClr val="7F0055"/>
                </a:solidFill>
                <a:latin typeface="Courier New"/>
              </a:rPr>
              <a:t>false</a:t>
            </a:r>
            <a:r>
              <a:rPr lang="en-US" altLang="zh-CN" b="0" dirty="0">
                <a:solidFill>
                  <a:srgbClr val="000000"/>
                </a:solidFill>
                <a:latin typeface="Courier New"/>
              </a:rPr>
              <a:t>);</a:t>
            </a:r>
          </a:p>
          <a:p>
            <a:pPr>
              <a:defRPr/>
            </a:pPr>
            <a:r>
              <a:rPr lang="en-US" altLang="zh-CN" b="0" dirty="0">
                <a:solidFill>
                  <a:srgbClr val="000000"/>
                </a:solidFill>
                <a:latin typeface="Courier New"/>
              </a:rPr>
              <a:t>}</a:t>
            </a:r>
            <a:r>
              <a:rPr lang="en-US" sz="1400" b="0" dirty="0">
                <a:solidFill>
                  <a:schemeClr val="accent1">
                    <a:lumMod val="75000"/>
                  </a:schemeClr>
                </a:solidFill>
              </a:rPr>
              <a:t> </a:t>
            </a:r>
          </a:p>
        </p:txBody>
      </p:sp>
      <p:sp>
        <p:nvSpPr>
          <p:cNvPr id="13323" name="TextBox 20"/>
          <p:cNvSpPr txBox="1">
            <a:spLocks noChangeArrowheads="1"/>
          </p:cNvSpPr>
          <p:nvPr/>
        </p:nvSpPr>
        <p:spPr bwMode="auto">
          <a:xfrm>
            <a:off x="4959350" y="2374900"/>
            <a:ext cx="2368550" cy="5842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lvl="1"/>
            <a:r>
              <a:rPr lang="en-US" altLang="zh-CN" sz="1400" b="0">
                <a:solidFill>
                  <a:srgbClr val="000000"/>
                </a:solidFill>
                <a:latin typeface="Courier New" pitchFamily="49" charset="0"/>
              </a:rPr>
              <a:t>setEnable(A&gt;B);</a:t>
            </a:r>
          </a:p>
          <a:p>
            <a:endParaRPr lang="zh-CN" altLang="en-US">
              <a:solidFill>
                <a:schemeClr val="tx1"/>
              </a:solidFill>
            </a:endParaRPr>
          </a:p>
        </p:txBody>
      </p:sp>
      <p:sp>
        <p:nvSpPr>
          <p:cNvPr id="13324" name="右箭头 21"/>
          <p:cNvSpPr>
            <a:spLocks noChangeArrowheads="1"/>
          </p:cNvSpPr>
          <p:nvPr/>
        </p:nvSpPr>
        <p:spPr bwMode="auto">
          <a:xfrm>
            <a:off x="4305300" y="2590800"/>
            <a:ext cx="596900" cy="165100"/>
          </a:xfrm>
          <a:prstGeom prst="rightArrow">
            <a:avLst>
              <a:gd name="adj1" fmla="val 50000"/>
              <a:gd name="adj2" fmla="val 49996"/>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spcBef>
                <a:spcPct val="50000"/>
              </a:spcBef>
            </a:pPr>
            <a:endParaRPr lang="zh-CN" altLang="en-US"/>
          </a:p>
        </p:txBody>
      </p:sp>
      <p:sp>
        <p:nvSpPr>
          <p:cNvPr id="13325" name="矩形 22"/>
          <p:cNvSpPr>
            <a:spLocks noChangeArrowheads="1"/>
          </p:cNvSpPr>
          <p:nvPr/>
        </p:nvSpPr>
        <p:spPr bwMode="auto">
          <a:xfrm>
            <a:off x="1108075" y="1568450"/>
            <a:ext cx="1366838" cy="368300"/>
          </a:xfrm>
          <a:prstGeom prst="rect">
            <a:avLst/>
          </a:prstGeom>
          <a:noFill/>
          <a:ln w="9525">
            <a:noFill/>
            <a:miter lim="800000"/>
            <a:headEnd/>
            <a:tailEnd/>
          </a:ln>
        </p:spPr>
        <p:txBody>
          <a:bodyPr wrap="none">
            <a:spAutoFit/>
          </a:bodyPr>
          <a:lstStyle/>
          <a:p>
            <a:r>
              <a:rPr lang="en-US" altLang="zh-CN" dirty="0">
                <a:solidFill>
                  <a:schemeClr val="tx1"/>
                </a:solidFill>
              </a:rPr>
              <a:t>Example</a:t>
            </a:r>
            <a:r>
              <a:rPr lang="zh-CN" altLang="en-US" dirty="0">
                <a:solidFill>
                  <a:schemeClr val="tx1"/>
                </a:solidFill>
              </a:rPr>
              <a:t>：</a:t>
            </a:r>
          </a:p>
        </p:txBody>
      </p:sp>
      <p:sp>
        <p:nvSpPr>
          <p:cNvPr id="12" name="矩形 18"/>
          <p:cNvSpPr>
            <a:spLocks noChangeArrowheads="1"/>
          </p:cNvSpPr>
          <p:nvPr/>
        </p:nvSpPr>
        <p:spPr bwMode="auto">
          <a:xfrm>
            <a:off x="876300" y="4533900"/>
            <a:ext cx="7454900" cy="1397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spcBef>
                <a:spcPct val="50000"/>
              </a:spcBef>
            </a:pPr>
            <a:endParaRPr lang="zh-CN" altLang="en-US"/>
          </a:p>
        </p:txBody>
      </p:sp>
      <p:sp>
        <p:nvSpPr>
          <p:cNvPr id="14" name="TextBox 13"/>
          <p:cNvSpPr txBox="1"/>
          <p:nvPr/>
        </p:nvSpPr>
        <p:spPr>
          <a:xfrm>
            <a:off x="1060450" y="4768850"/>
            <a:ext cx="3562350"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p>
            <a:pPr>
              <a:defRPr/>
            </a:pPr>
            <a:r>
              <a:rPr lang="en-US" altLang="zh-CN" b="0" dirty="0">
                <a:solidFill>
                  <a:srgbClr val="7F0055"/>
                </a:solidFill>
                <a:latin typeface="Courier New"/>
              </a:rPr>
              <a:t>while</a:t>
            </a:r>
            <a:r>
              <a:rPr lang="en-US" altLang="zh-CN" b="0" dirty="0">
                <a:solidFill>
                  <a:srgbClr val="000000"/>
                </a:solidFill>
                <a:latin typeface="Courier New"/>
              </a:rPr>
              <a:t>(condition = </a:t>
            </a:r>
            <a:r>
              <a:rPr lang="en-US" altLang="zh-CN" b="0" dirty="0">
                <a:solidFill>
                  <a:srgbClr val="7F0055"/>
                </a:solidFill>
                <a:latin typeface="Courier New"/>
              </a:rPr>
              <a:t>true</a:t>
            </a:r>
            <a:r>
              <a:rPr lang="en-US" altLang="zh-CN" b="0" dirty="0">
                <a:solidFill>
                  <a:srgbClr val="000000"/>
                </a:solidFill>
                <a:latin typeface="Courier New"/>
              </a:rPr>
              <a:t>){</a:t>
            </a:r>
          </a:p>
          <a:p>
            <a:pPr>
              <a:defRPr/>
            </a:pPr>
            <a:r>
              <a:rPr lang="en-US" altLang="zh-CN" b="0" dirty="0">
                <a:solidFill>
                  <a:srgbClr val="3F7F5F"/>
                </a:solidFill>
                <a:latin typeface="Courier New"/>
              </a:rPr>
              <a:t>//something</a:t>
            </a:r>
          </a:p>
          <a:p>
            <a:pPr>
              <a:defRPr/>
            </a:pPr>
            <a:r>
              <a:rPr lang="en-US" altLang="zh-CN" sz="1100" b="0" dirty="0">
                <a:solidFill>
                  <a:srgbClr val="000000"/>
                </a:solidFill>
                <a:latin typeface="Courier New"/>
              </a:rPr>
              <a:t>}</a:t>
            </a:r>
            <a:r>
              <a:rPr lang="en-US" b="0" dirty="0">
                <a:solidFill>
                  <a:schemeClr val="accent1">
                    <a:lumMod val="75000"/>
                  </a:schemeClr>
                </a:solidFill>
              </a:rPr>
              <a:t> </a:t>
            </a:r>
          </a:p>
        </p:txBody>
      </p:sp>
      <p:sp>
        <p:nvSpPr>
          <p:cNvPr id="15" name="右箭头 21"/>
          <p:cNvSpPr>
            <a:spLocks noChangeArrowheads="1"/>
          </p:cNvSpPr>
          <p:nvPr/>
        </p:nvSpPr>
        <p:spPr bwMode="auto">
          <a:xfrm>
            <a:off x="4686300" y="5092700"/>
            <a:ext cx="596900" cy="165100"/>
          </a:xfrm>
          <a:prstGeom prst="rightArrow">
            <a:avLst>
              <a:gd name="adj1" fmla="val 50000"/>
              <a:gd name="adj2" fmla="val 49996"/>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spcBef>
                <a:spcPct val="50000"/>
              </a:spcBef>
            </a:pPr>
            <a:endParaRPr lang="zh-CN" altLang="en-US"/>
          </a:p>
        </p:txBody>
      </p:sp>
      <p:sp>
        <p:nvSpPr>
          <p:cNvPr id="18" name="TextBox 20"/>
          <p:cNvSpPr txBox="1">
            <a:spLocks noChangeArrowheads="1"/>
          </p:cNvSpPr>
          <p:nvPr/>
        </p:nvSpPr>
        <p:spPr bwMode="auto">
          <a:xfrm>
            <a:off x="5365750" y="4781550"/>
            <a:ext cx="2863850" cy="9239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r>
              <a:rPr lang="en-US" altLang="zh-CN" b="0" dirty="0">
                <a:solidFill>
                  <a:srgbClr val="7F0055"/>
                </a:solidFill>
                <a:latin typeface="Courier New" pitchFamily="49" charset="0"/>
              </a:rPr>
              <a:t>while</a:t>
            </a:r>
            <a:r>
              <a:rPr lang="en-US" altLang="zh-CN" b="0" dirty="0">
                <a:solidFill>
                  <a:srgbClr val="000000"/>
                </a:solidFill>
                <a:latin typeface="Courier New" pitchFamily="49" charset="0"/>
              </a:rPr>
              <a:t>(condition){</a:t>
            </a:r>
          </a:p>
          <a:p>
            <a:r>
              <a:rPr lang="en-US" altLang="zh-CN" b="0" dirty="0">
                <a:solidFill>
                  <a:srgbClr val="3F7F5F"/>
                </a:solidFill>
                <a:latin typeface="Courier New" pitchFamily="49" charset="0"/>
              </a:rPr>
              <a:t>//something</a:t>
            </a:r>
          </a:p>
          <a:p>
            <a:r>
              <a:rPr lang="en-US" altLang="zh-CN" b="0" dirty="0">
                <a:solidFill>
                  <a:srgbClr val="000000"/>
                </a:solidFill>
                <a:latin typeface="Courier New" pitchFamily="49" charset="0"/>
              </a:rPr>
              <a:t>}</a:t>
            </a:r>
            <a:endParaRPr lang="zh-CN" altLang="en-US"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to="" calcmode="lin" valueType="num">
                                      <p:cBhvr>
                                        <p:cTn id="10" dur="1" fill="hold"/>
                                        <p:tgtEl>
                                          <p:spTgt spid="15"/>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to="" calcmode="lin" valueType="num">
                                      <p:cBhvr>
                                        <p:cTn id="13" dur="1" fill="hold"/>
                                        <p:tgtEl>
                                          <p:spTgt spid="18"/>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to="" calcmode="lin" valueType="num">
                                      <p:cBhvr>
                                        <p:cTn id="16"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865162" y="702944"/>
            <a:ext cx="4989538" cy="568815"/>
          </a:xfrm>
          <a:prstGeom prst="roundRect">
            <a:avLst>
              <a:gd name="adj" fmla="val 48408"/>
            </a:avLst>
          </a:prstGeom>
          <a:gradFill>
            <a:gsLst>
              <a:gs pos="0">
                <a:srgbClr val="C00000"/>
              </a:gs>
              <a:gs pos="80000">
                <a:schemeClr val="accent6">
                  <a:shade val="93000"/>
                  <a:satMod val="130000"/>
                </a:schemeClr>
              </a:gs>
              <a:gs pos="100000">
                <a:schemeClr val="accent6">
                  <a:shade val="94000"/>
                  <a:satMod val="135000"/>
                </a:schemeClr>
              </a:gs>
            </a:gsLs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endParaRPr lang="zh-CN" altLang="en-US">
              <a:solidFill>
                <a:schemeClr val="tx1"/>
              </a:solidFill>
            </a:endParaRPr>
          </a:p>
        </p:txBody>
      </p:sp>
      <p:sp>
        <p:nvSpPr>
          <p:cNvPr id="13317" name="椭圆 6"/>
          <p:cNvSpPr>
            <a:spLocks noChangeArrowheads="1"/>
          </p:cNvSpPr>
          <p:nvPr/>
        </p:nvSpPr>
        <p:spPr bwMode="auto">
          <a:xfrm>
            <a:off x="500063" y="717550"/>
            <a:ext cx="711200" cy="711200"/>
          </a:xfrm>
          <a:prstGeom prst="ellipse">
            <a:avLst/>
          </a:prstGeom>
          <a:solidFill>
            <a:schemeClr val="bg1"/>
          </a:solidFill>
          <a:ln w="127000" algn="ctr">
            <a:solidFill>
              <a:srgbClr val="CF7B67"/>
            </a:solidFill>
            <a:round/>
            <a:headEnd/>
            <a:tailEnd/>
          </a:ln>
        </p:spPr>
        <p:txBody>
          <a:bodyPr wrap="none" anchor="ctr"/>
          <a:lstStyle/>
          <a:p>
            <a:pPr algn="ctr"/>
            <a:endParaRPr lang="zh-CN" altLang="en-US"/>
          </a:p>
        </p:txBody>
      </p:sp>
      <p:pic>
        <p:nvPicPr>
          <p:cNvPr id="13318" name="Picture 3" descr="D:\我的培训资料库\图标库\图标\Image4.png"/>
          <p:cNvPicPr>
            <a:picLocks noChangeAspect="1" noChangeArrowheads="1"/>
          </p:cNvPicPr>
          <p:nvPr/>
        </p:nvPicPr>
        <p:blipFill>
          <a:blip r:embed="rId3"/>
          <a:srcRect/>
          <a:stretch>
            <a:fillRect/>
          </a:stretch>
        </p:blipFill>
        <p:spPr bwMode="auto">
          <a:xfrm>
            <a:off x="523875" y="717550"/>
            <a:ext cx="663575" cy="663575"/>
          </a:xfrm>
          <a:prstGeom prst="rect">
            <a:avLst/>
          </a:prstGeom>
          <a:noFill/>
          <a:ln w="9525">
            <a:noFill/>
            <a:miter lim="800000"/>
            <a:headEnd/>
            <a:tailEnd/>
          </a:ln>
        </p:spPr>
      </p:pic>
      <p:sp>
        <p:nvSpPr>
          <p:cNvPr id="3079" name="TextBox 25"/>
          <p:cNvSpPr txBox="1">
            <a:spLocks noChangeArrowheads="1"/>
          </p:cNvSpPr>
          <p:nvPr/>
        </p:nvSpPr>
        <p:spPr bwMode="auto">
          <a:xfrm>
            <a:off x="1357313" y="827088"/>
            <a:ext cx="6786562" cy="461962"/>
          </a:xfrm>
          <a:prstGeom prst="rect">
            <a:avLst/>
          </a:prstGeom>
          <a:noFill/>
          <a:ln w="9525">
            <a:noFill/>
            <a:miter lim="800000"/>
            <a:headEnd/>
            <a:tailEnd/>
          </a:ln>
        </p:spPr>
        <p:txBody>
          <a:bodyPr>
            <a:spAutoFit/>
          </a:bodyPr>
          <a:lstStyle/>
          <a:p>
            <a:pPr>
              <a:defRPr/>
            </a:pPr>
            <a:r>
              <a:rPr lang="zh-CN" altLang="en-US" sz="2400" kern="0" dirty="0" smtClean="0">
                <a:latin typeface="微软雅黑" pitchFamily="34" charset="-122"/>
                <a:ea typeface="微软雅黑" pitchFamily="34" charset="-122"/>
              </a:rPr>
              <a:t>避免深层嵌套</a:t>
            </a:r>
            <a:endParaRPr lang="zh-CN" altLang="en-US" sz="2400" kern="0" dirty="0">
              <a:latin typeface="微软雅黑" pitchFamily="34" charset="-122"/>
              <a:ea typeface="微软雅黑" pitchFamily="34" charset="-122"/>
            </a:endParaRPr>
          </a:p>
        </p:txBody>
      </p:sp>
      <p:sp>
        <p:nvSpPr>
          <p:cNvPr id="9" name="TextBox 25"/>
          <p:cNvSpPr txBox="1">
            <a:spLocks noChangeArrowheads="1"/>
          </p:cNvSpPr>
          <p:nvPr/>
        </p:nvSpPr>
        <p:spPr bwMode="auto">
          <a:xfrm>
            <a:off x="2357438" y="0"/>
            <a:ext cx="6786562" cy="461665"/>
          </a:xfrm>
          <a:prstGeom prst="rect">
            <a:avLst/>
          </a:prstGeom>
          <a:noFill/>
          <a:ln w="9525">
            <a:noFill/>
            <a:miter lim="800000"/>
            <a:headEnd/>
            <a:tailEnd/>
          </a:ln>
        </p:spPr>
        <p:txBody>
          <a:bodyPr>
            <a:spAutoFit/>
          </a:bodyPr>
          <a:lstStyle/>
          <a:p>
            <a:pPr algn="ctr">
              <a:defRPr/>
            </a:pPr>
            <a:r>
              <a:rPr lang="zh-CN" altLang="en-US" sz="2400" kern="0" dirty="0" smtClean="0">
                <a:latin typeface="微软雅黑" pitchFamily="34" charset="-122"/>
                <a:ea typeface="微软雅黑" pitchFamily="34" charset="-122"/>
              </a:rPr>
              <a:t>避免深层嵌套</a:t>
            </a:r>
            <a:endParaRPr lang="zh-CN" altLang="en-US" sz="2400"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黑体" pitchFamily="2" charset="-122"/>
              <a:ea typeface="黑体" pitchFamily="2" charset="-122"/>
            </a:endParaRPr>
          </a:p>
        </p:txBody>
      </p:sp>
      <p:sp>
        <p:nvSpPr>
          <p:cNvPr id="16" name="矩形 15"/>
          <p:cNvSpPr/>
          <p:nvPr/>
        </p:nvSpPr>
        <p:spPr>
          <a:xfrm>
            <a:off x="828675" y="1570038"/>
            <a:ext cx="7010400" cy="400110"/>
          </a:xfrm>
          <a:prstGeom prst="rect">
            <a:avLst/>
          </a:prstGeom>
        </p:spPr>
        <p:txBody>
          <a:bodyPr>
            <a:spAutoFit/>
          </a:bodyPr>
          <a:lstStyle/>
          <a:p>
            <a:pPr marL="444500" lvl="1" indent="-265113" eaLnBrk="0" hangingPunct="0">
              <a:spcBef>
                <a:spcPts val="500"/>
              </a:spcBef>
              <a:spcAft>
                <a:spcPts val="500"/>
              </a:spcAft>
              <a:buClr>
                <a:srgbClr val="990000"/>
              </a:buClr>
              <a:buFont typeface="Wingdings" pitchFamily="2" charset="2"/>
              <a:buChar char="§"/>
              <a:defRPr/>
            </a:pPr>
            <a:r>
              <a:rPr lang="zh-CN" altLang="en-US" sz="2000" b="0" kern="0" dirty="0" smtClean="0">
                <a:solidFill>
                  <a:srgbClr val="000000"/>
                </a:solidFill>
                <a:latin typeface="宋体" pitchFamily="2" charset="-122"/>
                <a:ea typeface="宋体" pitchFamily="2" charset="-122"/>
              </a:rPr>
              <a:t>把嵌套</a:t>
            </a:r>
            <a:r>
              <a:rPr lang="en-US" altLang="zh-CN" sz="2000" b="0" kern="0" dirty="0" smtClean="0">
                <a:solidFill>
                  <a:srgbClr val="000000"/>
                </a:solidFill>
                <a:latin typeface="宋体" pitchFamily="2" charset="-122"/>
                <a:ea typeface="宋体" pitchFamily="2" charset="-122"/>
              </a:rPr>
              <a:t>if</a:t>
            </a:r>
            <a:r>
              <a:rPr lang="zh-CN" altLang="en-US" sz="2000" b="0" kern="0" dirty="0" smtClean="0">
                <a:solidFill>
                  <a:srgbClr val="000000"/>
                </a:solidFill>
                <a:latin typeface="宋体" pitchFamily="2" charset="-122"/>
                <a:ea typeface="宋体" pitchFamily="2" charset="-122"/>
              </a:rPr>
              <a:t>转换成一组</a:t>
            </a:r>
            <a:r>
              <a:rPr lang="en-US" altLang="zh-CN" sz="2000" b="0" kern="0" dirty="0" smtClean="0">
                <a:solidFill>
                  <a:srgbClr val="000000"/>
                </a:solidFill>
                <a:latin typeface="宋体" pitchFamily="2" charset="-122"/>
                <a:ea typeface="宋体" pitchFamily="2" charset="-122"/>
              </a:rPr>
              <a:t>if-then-else</a:t>
            </a:r>
            <a:r>
              <a:rPr lang="zh-CN" altLang="en-US" sz="2000" b="0" kern="0" dirty="0" smtClean="0">
                <a:solidFill>
                  <a:srgbClr val="000000"/>
                </a:solidFill>
                <a:latin typeface="宋体" pitchFamily="2" charset="-122"/>
                <a:ea typeface="宋体" pitchFamily="2" charset="-122"/>
              </a:rPr>
              <a:t>语句</a:t>
            </a:r>
            <a:endParaRPr lang="en-US" altLang="zh-CN" sz="2000" b="0" kern="0" dirty="0">
              <a:solidFill>
                <a:srgbClr val="000000"/>
              </a:solidFill>
              <a:latin typeface="宋体" pitchFamily="2" charset="-122"/>
              <a:ea typeface="宋体" pitchFamily="2" charset="-122"/>
            </a:endParaRPr>
          </a:p>
        </p:txBody>
      </p:sp>
      <p:sp>
        <p:nvSpPr>
          <p:cNvPr id="17" name="矩形 16"/>
          <p:cNvSpPr/>
          <p:nvPr/>
        </p:nvSpPr>
        <p:spPr>
          <a:xfrm>
            <a:off x="523877" y="2134791"/>
            <a:ext cx="3657598" cy="369331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dirty="0" smtClean="0">
                <a:solidFill>
                  <a:srgbClr val="7F0055"/>
                </a:solidFill>
                <a:latin typeface="Courier New"/>
              </a:rPr>
              <a:t>if</a:t>
            </a:r>
            <a:r>
              <a:rPr lang="en-US" altLang="zh-CN" dirty="0" smtClean="0">
                <a:solidFill>
                  <a:srgbClr val="000000"/>
                </a:solidFill>
                <a:latin typeface="Courier New"/>
              </a:rPr>
              <a:t>(10 &lt; quantity){</a:t>
            </a:r>
          </a:p>
          <a:p>
            <a:r>
              <a:rPr lang="en-US" altLang="zh-CN" dirty="0" smtClean="0">
                <a:solidFill>
                  <a:srgbClr val="7F0055"/>
                </a:solidFill>
                <a:latin typeface="Courier New"/>
              </a:rPr>
              <a:t>   if</a:t>
            </a:r>
            <a:r>
              <a:rPr lang="en-US" altLang="zh-CN" dirty="0" smtClean="0">
                <a:solidFill>
                  <a:srgbClr val="000000"/>
                </a:solidFill>
                <a:latin typeface="Courier New"/>
              </a:rPr>
              <a:t>(100 &lt; quantity){</a:t>
            </a:r>
          </a:p>
          <a:p>
            <a:r>
              <a:rPr lang="en-US" altLang="zh-CN" dirty="0" smtClean="0">
                <a:solidFill>
                  <a:srgbClr val="7F0055"/>
                </a:solidFill>
                <a:latin typeface="Courier New"/>
              </a:rPr>
              <a:t>     if</a:t>
            </a:r>
            <a:r>
              <a:rPr lang="en-US" altLang="zh-CN" dirty="0" smtClean="0">
                <a:solidFill>
                  <a:srgbClr val="000000"/>
                </a:solidFill>
                <a:latin typeface="Courier New"/>
              </a:rPr>
              <a:t>(1000 &lt; quantity){</a:t>
            </a:r>
          </a:p>
          <a:p>
            <a:r>
              <a:rPr lang="en-US" altLang="zh-CN" dirty="0" smtClean="0">
                <a:solidFill>
                  <a:srgbClr val="000000"/>
                </a:solidFill>
                <a:latin typeface="Courier New"/>
              </a:rPr>
              <a:t>       discount = 0.1;</a:t>
            </a:r>
          </a:p>
          <a:p>
            <a:r>
              <a:rPr lang="en-US" altLang="zh-CN" dirty="0" smtClean="0">
                <a:solidFill>
                  <a:srgbClr val="000000"/>
                </a:solidFill>
                <a:latin typeface="Courier New"/>
              </a:rPr>
              <a:t>     }</a:t>
            </a:r>
            <a:r>
              <a:rPr lang="en-US" altLang="zh-CN" dirty="0" smtClean="0">
                <a:solidFill>
                  <a:srgbClr val="7F0055"/>
                </a:solidFill>
                <a:latin typeface="Courier New"/>
              </a:rPr>
              <a:t>else</a:t>
            </a:r>
            <a:r>
              <a:rPr lang="en-US" altLang="zh-CN" dirty="0" smtClean="0">
                <a:solidFill>
                  <a:srgbClr val="000000"/>
                </a:solidFill>
                <a:latin typeface="Courier New"/>
              </a:rPr>
              <a:t> {</a:t>
            </a:r>
          </a:p>
          <a:p>
            <a:r>
              <a:rPr lang="en-US" altLang="zh-CN" dirty="0" smtClean="0">
                <a:solidFill>
                  <a:srgbClr val="000000"/>
                </a:solidFill>
                <a:latin typeface="Courier New"/>
              </a:rPr>
              <a:t>       discount = 0.05;</a:t>
            </a:r>
          </a:p>
          <a:p>
            <a:r>
              <a:rPr lang="en-US" altLang="zh-CN" dirty="0" smtClean="0">
                <a:solidFill>
                  <a:srgbClr val="000000"/>
                </a:solidFill>
                <a:latin typeface="Courier New"/>
              </a:rPr>
              <a:t>    }</a:t>
            </a:r>
          </a:p>
          <a:p>
            <a:r>
              <a:rPr lang="en-US" altLang="zh-CN" dirty="0" smtClean="0">
                <a:solidFill>
                  <a:srgbClr val="000000"/>
                </a:solidFill>
                <a:latin typeface="Courier New"/>
              </a:rPr>
              <a:t>  }</a:t>
            </a:r>
            <a:r>
              <a:rPr lang="en-US" altLang="zh-CN" dirty="0" smtClean="0">
                <a:solidFill>
                  <a:srgbClr val="7F0055"/>
                </a:solidFill>
                <a:latin typeface="Courier New"/>
              </a:rPr>
              <a:t>else</a:t>
            </a:r>
            <a:r>
              <a:rPr lang="en-US" altLang="zh-CN" dirty="0" smtClean="0">
                <a:solidFill>
                  <a:srgbClr val="000000"/>
                </a:solidFill>
                <a:latin typeface="Courier New"/>
              </a:rPr>
              <a:t> {</a:t>
            </a:r>
          </a:p>
          <a:p>
            <a:r>
              <a:rPr lang="en-US" altLang="zh-CN" dirty="0" smtClean="0">
                <a:solidFill>
                  <a:srgbClr val="000000"/>
                </a:solidFill>
                <a:latin typeface="Courier New"/>
              </a:rPr>
              <a:t>     discount = 0.025;</a:t>
            </a:r>
          </a:p>
          <a:p>
            <a:r>
              <a:rPr lang="en-US" altLang="zh-CN" dirty="0" smtClean="0">
                <a:solidFill>
                  <a:srgbClr val="000000"/>
                </a:solidFill>
                <a:latin typeface="Courier New"/>
              </a:rPr>
              <a:t>  }</a:t>
            </a:r>
          </a:p>
          <a:p>
            <a:r>
              <a:rPr lang="en-US" altLang="zh-CN" dirty="0" smtClean="0">
                <a:solidFill>
                  <a:srgbClr val="000000"/>
                </a:solidFill>
                <a:latin typeface="Courier New"/>
              </a:rPr>
              <a:t>}</a:t>
            </a:r>
            <a:r>
              <a:rPr lang="en-US" altLang="zh-CN" dirty="0" smtClean="0">
                <a:solidFill>
                  <a:srgbClr val="7F0055"/>
                </a:solidFill>
                <a:latin typeface="Courier New"/>
              </a:rPr>
              <a:t>else</a:t>
            </a:r>
            <a:r>
              <a:rPr lang="en-US" altLang="zh-CN" dirty="0" smtClean="0">
                <a:solidFill>
                  <a:srgbClr val="000000"/>
                </a:solidFill>
                <a:latin typeface="Courier New"/>
              </a:rPr>
              <a:t> {</a:t>
            </a:r>
          </a:p>
          <a:p>
            <a:r>
              <a:rPr lang="en-US" altLang="zh-CN" dirty="0" smtClean="0">
                <a:solidFill>
                  <a:srgbClr val="000000"/>
                </a:solidFill>
                <a:latin typeface="Courier New"/>
              </a:rPr>
              <a:t>    discount = 0.0;</a:t>
            </a:r>
          </a:p>
          <a:p>
            <a:r>
              <a:rPr lang="en-US" altLang="zh-CN" dirty="0" smtClean="0">
                <a:solidFill>
                  <a:srgbClr val="000000"/>
                </a:solidFill>
                <a:latin typeface="Courier New"/>
              </a:rPr>
              <a:t>}</a:t>
            </a:r>
            <a:endParaRPr lang="zh-CN" altLang="en-US" dirty="0"/>
          </a:p>
        </p:txBody>
      </p:sp>
      <p:sp>
        <p:nvSpPr>
          <p:cNvPr id="21" name="矩形 20"/>
          <p:cNvSpPr/>
          <p:nvPr/>
        </p:nvSpPr>
        <p:spPr>
          <a:xfrm>
            <a:off x="5000625" y="2345889"/>
            <a:ext cx="4010025" cy="258532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dirty="0" smtClean="0">
                <a:solidFill>
                  <a:srgbClr val="7F0055"/>
                </a:solidFill>
                <a:latin typeface="Courier New"/>
              </a:rPr>
              <a:t>if</a:t>
            </a:r>
            <a:r>
              <a:rPr lang="en-US" altLang="zh-CN" dirty="0" smtClean="0">
                <a:solidFill>
                  <a:srgbClr val="000000"/>
                </a:solidFill>
                <a:latin typeface="Courier New"/>
              </a:rPr>
              <a:t>(1000 &lt; quantity){</a:t>
            </a:r>
          </a:p>
          <a:p>
            <a:r>
              <a:rPr lang="en-US" altLang="zh-CN" dirty="0" smtClean="0">
                <a:solidFill>
                  <a:srgbClr val="000000"/>
                </a:solidFill>
                <a:latin typeface="Courier New"/>
              </a:rPr>
              <a:t>    discount =0.1;</a:t>
            </a:r>
          </a:p>
          <a:p>
            <a:r>
              <a:rPr lang="en-US" altLang="zh-CN" dirty="0" smtClean="0">
                <a:solidFill>
                  <a:srgbClr val="000000"/>
                </a:solidFill>
                <a:latin typeface="Courier New"/>
              </a:rPr>
              <a:t>}</a:t>
            </a:r>
            <a:r>
              <a:rPr lang="en-US" altLang="zh-CN" dirty="0" smtClean="0">
                <a:solidFill>
                  <a:srgbClr val="7F0055"/>
                </a:solidFill>
                <a:latin typeface="Courier New"/>
              </a:rPr>
              <a:t>else</a:t>
            </a:r>
            <a:r>
              <a:rPr lang="en-US" altLang="zh-CN" dirty="0" smtClean="0">
                <a:solidFill>
                  <a:srgbClr val="000000"/>
                </a:solidFill>
                <a:latin typeface="Courier New"/>
              </a:rPr>
              <a:t> </a:t>
            </a:r>
            <a:r>
              <a:rPr lang="en-US" altLang="zh-CN" dirty="0" smtClean="0">
                <a:solidFill>
                  <a:srgbClr val="7F0055"/>
                </a:solidFill>
                <a:latin typeface="Courier New"/>
              </a:rPr>
              <a:t>if</a:t>
            </a:r>
            <a:r>
              <a:rPr lang="en-US" altLang="zh-CN" dirty="0" smtClean="0">
                <a:solidFill>
                  <a:srgbClr val="000000"/>
                </a:solidFill>
                <a:latin typeface="Courier New"/>
              </a:rPr>
              <a:t> (100 &lt; quantity) {</a:t>
            </a:r>
          </a:p>
          <a:p>
            <a:r>
              <a:rPr lang="en-US" altLang="zh-CN" dirty="0" smtClean="0">
                <a:solidFill>
                  <a:srgbClr val="000000"/>
                </a:solidFill>
                <a:latin typeface="Courier New"/>
              </a:rPr>
              <a:t>    discount = 0.05;</a:t>
            </a:r>
          </a:p>
          <a:p>
            <a:r>
              <a:rPr lang="en-US" altLang="zh-CN" dirty="0" smtClean="0">
                <a:solidFill>
                  <a:srgbClr val="000000"/>
                </a:solidFill>
                <a:latin typeface="Courier New"/>
              </a:rPr>
              <a:t>}</a:t>
            </a:r>
            <a:r>
              <a:rPr lang="en-US" altLang="zh-CN" dirty="0" smtClean="0">
                <a:solidFill>
                  <a:srgbClr val="7F0055"/>
                </a:solidFill>
                <a:latin typeface="Courier New"/>
              </a:rPr>
              <a:t>else</a:t>
            </a:r>
            <a:r>
              <a:rPr lang="en-US" altLang="zh-CN" dirty="0" smtClean="0">
                <a:solidFill>
                  <a:srgbClr val="000000"/>
                </a:solidFill>
                <a:latin typeface="Courier New"/>
              </a:rPr>
              <a:t> </a:t>
            </a:r>
            <a:r>
              <a:rPr lang="en-US" altLang="zh-CN" dirty="0" smtClean="0">
                <a:solidFill>
                  <a:srgbClr val="7F0055"/>
                </a:solidFill>
                <a:latin typeface="Courier New"/>
              </a:rPr>
              <a:t>if</a:t>
            </a:r>
            <a:r>
              <a:rPr lang="en-US" altLang="zh-CN" dirty="0" smtClean="0">
                <a:solidFill>
                  <a:srgbClr val="000000"/>
                </a:solidFill>
                <a:latin typeface="Courier New"/>
              </a:rPr>
              <a:t>(10 &lt; quantity){</a:t>
            </a:r>
          </a:p>
          <a:p>
            <a:r>
              <a:rPr lang="en-US" altLang="zh-CN" dirty="0" smtClean="0">
                <a:solidFill>
                  <a:srgbClr val="000000"/>
                </a:solidFill>
                <a:latin typeface="Courier New"/>
              </a:rPr>
              <a:t>    discount = 0.025;</a:t>
            </a:r>
          </a:p>
          <a:p>
            <a:r>
              <a:rPr lang="en-US" altLang="zh-CN" dirty="0" smtClean="0">
                <a:solidFill>
                  <a:srgbClr val="000000"/>
                </a:solidFill>
                <a:latin typeface="Courier New"/>
              </a:rPr>
              <a:t>}</a:t>
            </a:r>
            <a:r>
              <a:rPr lang="en-US" altLang="zh-CN" dirty="0" smtClean="0">
                <a:solidFill>
                  <a:srgbClr val="7F0055"/>
                </a:solidFill>
                <a:latin typeface="Courier New"/>
              </a:rPr>
              <a:t>else</a:t>
            </a:r>
            <a:r>
              <a:rPr lang="en-US" altLang="zh-CN" dirty="0" smtClean="0">
                <a:solidFill>
                  <a:srgbClr val="000000"/>
                </a:solidFill>
                <a:latin typeface="Courier New"/>
              </a:rPr>
              <a:t> {</a:t>
            </a:r>
          </a:p>
          <a:p>
            <a:r>
              <a:rPr lang="en-US" altLang="zh-CN" dirty="0" smtClean="0">
                <a:solidFill>
                  <a:srgbClr val="000000"/>
                </a:solidFill>
                <a:latin typeface="Courier New"/>
              </a:rPr>
              <a:t>    discount = 0.0;</a:t>
            </a:r>
          </a:p>
          <a:p>
            <a:r>
              <a:rPr lang="en-US" altLang="zh-CN" dirty="0" smtClean="0">
                <a:solidFill>
                  <a:srgbClr val="000000"/>
                </a:solidFill>
                <a:latin typeface="Courier New"/>
              </a:rPr>
              <a:t>}</a:t>
            </a:r>
            <a:endParaRPr lang="zh-CN" altLang="en-US" dirty="0"/>
          </a:p>
        </p:txBody>
      </p:sp>
      <p:sp>
        <p:nvSpPr>
          <p:cNvPr id="22" name="右箭头 21"/>
          <p:cNvSpPr/>
          <p:nvPr/>
        </p:nvSpPr>
        <p:spPr bwMode="auto">
          <a:xfrm>
            <a:off x="4333875" y="3467100"/>
            <a:ext cx="600075" cy="3810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1000" fill="hold"/>
                                        <p:tgtEl>
                                          <p:spTgt spid="22"/>
                                        </p:tgtEl>
                                        <p:attrNameLst>
                                          <p:attrName>ppt_w</p:attrName>
                                        </p:attrNameLst>
                                      </p:cBhvr>
                                      <p:tavLst>
                                        <p:tav tm="0">
                                          <p:val>
                                            <p:strVal val="#ppt_w*0.70"/>
                                          </p:val>
                                        </p:tav>
                                        <p:tav tm="100000">
                                          <p:val>
                                            <p:strVal val="#ppt_w"/>
                                          </p:val>
                                        </p:tav>
                                      </p:tavLst>
                                    </p:anim>
                                    <p:anim calcmode="lin" valueType="num">
                                      <p:cBhvr>
                                        <p:cTn id="13" dur="1000" fill="hold"/>
                                        <p:tgtEl>
                                          <p:spTgt spid="22"/>
                                        </p:tgtEl>
                                        <p:attrNameLst>
                                          <p:attrName>ppt_h</p:attrName>
                                        </p:attrNameLst>
                                      </p:cBhvr>
                                      <p:tavLst>
                                        <p:tav tm="0">
                                          <p:val>
                                            <p:strVal val="#ppt_h"/>
                                          </p:val>
                                        </p:tav>
                                        <p:tav tm="100000">
                                          <p:val>
                                            <p:strVal val="#ppt_h"/>
                                          </p:val>
                                        </p:tav>
                                      </p:tavLst>
                                    </p:anim>
                                    <p:animEffect transition="in" filter="fade">
                                      <p:cBhvr>
                                        <p:cTn id="14" dur="1000"/>
                                        <p:tgtEl>
                                          <p:spTgt spid="2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strVal val="#ppt_w*0.70"/>
                                          </p:val>
                                        </p:tav>
                                        <p:tav tm="100000">
                                          <p:val>
                                            <p:strVal val="#ppt_w"/>
                                          </p:val>
                                        </p:tav>
                                      </p:tavLst>
                                    </p:anim>
                                    <p:anim calcmode="lin" valueType="num">
                                      <p:cBhvr>
                                        <p:cTn id="18" dur="1000" fill="hold"/>
                                        <p:tgtEl>
                                          <p:spTgt spid="21"/>
                                        </p:tgtEl>
                                        <p:attrNameLst>
                                          <p:attrName>ppt_h</p:attrName>
                                        </p:attrNameLst>
                                      </p:cBhvr>
                                      <p:tavLst>
                                        <p:tav tm="0">
                                          <p:val>
                                            <p:strVal val="#ppt_h"/>
                                          </p:val>
                                        </p:tav>
                                        <p:tav tm="100000">
                                          <p:val>
                                            <p:strVal val="#ppt_h"/>
                                          </p:val>
                                        </p:tav>
                                      </p:tavLst>
                                    </p:anim>
                                    <p:animEffect transition="in" filter="fade">
                                      <p:cBhvr>
                                        <p:cTn id="1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Lst>
  </p:timing>
</p:sld>
</file>

<file path=ppt/theme/theme1.xml><?xml version="1.0" encoding="utf-8"?>
<a:theme xmlns:a="http://schemas.openxmlformats.org/drawingml/2006/main" name="JQ_红色">
  <a:themeElements>
    <a:clrScheme name="template-2003_final5.19 2">
      <a:dk1>
        <a:srgbClr val="000000"/>
      </a:dk1>
      <a:lt1>
        <a:srgbClr val="FFFFFF"/>
      </a:lt1>
      <a:dk2>
        <a:srgbClr val="990000"/>
      </a:dk2>
      <a:lt2>
        <a:srgbClr val="707070"/>
      </a:lt2>
      <a:accent1>
        <a:srgbClr val="2B6AAD"/>
      </a:accent1>
      <a:accent2>
        <a:srgbClr val="F0A00C"/>
      </a:accent2>
      <a:accent3>
        <a:srgbClr val="FFFFFF"/>
      </a:accent3>
      <a:accent4>
        <a:srgbClr val="000000"/>
      </a:accent4>
      <a:accent5>
        <a:srgbClr val="ACB9D3"/>
      </a:accent5>
      <a:accent6>
        <a:srgbClr val="D9910A"/>
      </a:accent6>
      <a:hlink>
        <a:srgbClr val="19857C"/>
      </a:hlink>
      <a:folHlink>
        <a:srgbClr val="CC0000"/>
      </a:folHlink>
    </a:clrScheme>
    <a:fontScheme name="template-2003_final5.19">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bg1"/>
            </a:solidFill>
            <a:effectLst/>
            <a:latin typeface="Arial"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a:noFill/>
      </a:spPr>
      <a:bodyPr wrap="none" rtlCol="0">
        <a:spAutoFit/>
      </a:bodyPr>
      <a:lstStyle>
        <a:defPPr>
          <a:defRPr smtClean="0">
            <a:solidFill>
              <a:schemeClr val="tx1"/>
            </a:solidFill>
          </a:defRPr>
        </a:defPPr>
      </a:lstStyle>
    </a:txDef>
  </a:objectDefaults>
  <a:extraClrSchemeLst>
    <a:extraClrScheme>
      <a:clrScheme name="template-2003_final5.1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2003_final5.19 2">
        <a:dk1>
          <a:srgbClr val="000000"/>
        </a:dk1>
        <a:lt1>
          <a:srgbClr val="FFFFFF"/>
        </a:lt1>
        <a:dk2>
          <a:srgbClr val="990000"/>
        </a:dk2>
        <a:lt2>
          <a:srgbClr val="707070"/>
        </a:lt2>
        <a:accent1>
          <a:srgbClr val="2B6AAD"/>
        </a:accent1>
        <a:accent2>
          <a:srgbClr val="F0A00C"/>
        </a:accent2>
        <a:accent3>
          <a:srgbClr val="FFFFFF"/>
        </a:accent3>
        <a:accent4>
          <a:srgbClr val="000000"/>
        </a:accent4>
        <a:accent5>
          <a:srgbClr val="ACB9D3"/>
        </a:accent5>
        <a:accent6>
          <a:srgbClr val="D9910A"/>
        </a:accent6>
        <a:hlink>
          <a:srgbClr val="19857C"/>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50000"/>
            <a:lumOff val="50000"/>
          </a:schemeClr>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ea typeface="宋体" pitchFamily="2" charset="-122"/>
          </a:defRPr>
        </a:defPPr>
      </a:lstStyle>
    </a:spDef>
    <a:lnDef>
      <a:spPr bwMode="auto">
        <a:gradFill rotWithShape="1">
          <a:gsLst>
            <a:gs pos="0">
              <a:schemeClr val="folHlink"/>
            </a:gs>
            <a:gs pos="100000">
              <a:schemeClr val="folHlink">
                <a:gamma/>
                <a:tint val="0"/>
                <a:invGamma/>
              </a:schemeClr>
            </a:gs>
          </a:gsLst>
          <a:lin ang="5400000" scaled="1"/>
        </a:gradFill>
        <a:ln w="9525" cap="flat" cmpd="sng" algn="ctr">
          <a:solidFill>
            <a:schemeClr val="tx1"/>
          </a:solidFill>
          <a:prstDash val="solid"/>
          <a:round/>
          <a:headEnd type="none" w="med" len="med"/>
          <a:tailEnd type="none" w="med" len="med"/>
        </a:ln>
        <a:effectLst/>
      </a:spPr>
      <a:body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50000"/>
            <a:lumOff val="50000"/>
          </a:schemeClr>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ea typeface="宋体" pitchFamily="2" charset="-122"/>
          </a:defRPr>
        </a:defPPr>
      </a:lstStyle>
    </a:spDef>
    <a:lnDef>
      <a:spPr bwMode="auto">
        <a:gradFill rotWithShape="1">
          <a:gsLst>
            <a:gs pos="0">
              <a:schemeClr val="folHlink"/>
            </a:gs>
            <a:gs pos="100000">
              <a:schemeClr val="folHlink">
                <a:gamma/>
                <a:tint val="0"/>
                <a:invGamma/>
              </a:schemeClr>
            </a:gs>
          </a:gsLst>
          <a:lin ang="5400000" scaled="1"/>
        </a:gradFill>
        <a:ln w="9525" cap="flat" cmpd="sng" algn="ctr">
          <a:solidFill>
            <a:schemeClr val="tx1"/>
          </a:solidFill>
          <a:prstDash val="solid"/>
          <a:round/>
          <a:headEnd type="none" w="med" len="med"/>
          <a:tailEnd type="none" w="med" len="med"/>
        </a:ln>
        <a:effectLst/>
      </a:spPr>
      <a:body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36311</TotalTime>
  <Words>2655</Words>
  <Application>Microsoft Office PowerPoint</Application>
  <PresentationFormat>全屏显示(4:3)</PresentationFormat>
  <Paragraphs>487</Paragraphs>
  <Slides>40</Slides>
  <Notes>38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40</vt:i4>
      </vt:variant>
    </vt:vector>
  </HeadingPairs>
  <TitlesOfParts>
    <vt:vector size="52" baseType="lpstr">
      <vt:lpstr>Arial</vt:lpstr>
      <vt:lpstr>宋体</vt:lpstr>
      <vt:lpstr>微软雅黑</vt:lpstr>
      <vt:lpstr>黑体</vt:lpstr>
      <vt:lpstr>Wingdings</vt:lpstr>
      <vt:lpstr>Courier New</vt:lpstr>
      <vt:lpstr>华文仿宋</vt:lpstr>
      <vt:lpstr>Verdana</vt:lpstr>
      <vt:lpstr>Times</vt:lpstr>
      <vt:lpstr>JQ_红色</vt: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表驱动法</vt:lpstr>
      <vt:lpstr>参考文献</vt:lpstr>
      <vt:lpstr>幻灯片 40</vt:lpstr>
    </vt:vector>
  </TitlesOfParts>
  <Company>BEA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代码重构（二）减少IF-ELSE-SWITCH-CASE</dc:title>
  <dc:subject>代码重构</dc:subject>
  <dc:creator>曾理志</dc:creator>
  <cp:keywords>重构</cp:keywords>
  <cp:lastModifiedBy>zenglizhi</cp:lastModifiedBy>
  <cp:revision>2352</cp:revision>
  <dcterms:created xsi:type="dcterms:W3CDTF">2003-05-20T15:59:42Z</dcterms:created>
  <dcterms:modified xsi:type="dcterms:W3CDTF">2012-11-29T02:07:07Z</dcterms:modified>
</cp:coreProperties>
</file>